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13" r:id="rId3"/>
    <p:sldId id="314" r:id="rId4"/>
    <p:sldId id="403" r:id="rId5"/>
    <p:sldId id="801" r:id="rId6"/>
    <p:sldId id="791" r:id="rId7"/>
    <p:sldId id="799" r:id="rId8"/>
    <p:sldId id="804" r:id="rId9"/>
    <p:sldId id="805" r:id="rId10"/>
    <p:sldId id="806" r:id="rId11"/>
    <p:sldId id="820" r:id="rId12"/>
    <p:sldId id="807" r:id="rId13"/>
    <p:sldId id="808" r:id="rId14"/>
    <p:sldId id="809" r:id="rId15"/>
    <p:sldId id="810" r:id="rId16"/>
    <p:sldId id="811" r:id="rId17"/>
    <p:sldId id="812" r:id="rId18"/>
    <p:sldId id="813" r:id="rId19"/>
    <p:sldId id="814" r:id="rId20"/>
    <p:sldId id="815" r:id="rId21"/>
    <p:sldId id="816" r:id="rId22"/>
    <p:sldId id="819" r:id="rId23"/>
    <p:sldId id="274" r:id="rId24"/>
    <p:sldId id="298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7BCF96F-5A66-4F59-B598-C066D4CF353D}"/>
    <pc:docChg chg="undo custSel addSld delSld modSld sldOrd">
      <pc:chgData name="Wittman, Barry" userId="bff186cd-6ce8-41ba-8e8c-e85cdef216de" providerId="ADAL" clId="{07BCF96F-5A66-4F59-B598-C066D4CF353D}" dt="2026-02-08T16:19:30.201" v="901"/>
      <pc:docMkLst>
        <pc:docMk/>
      </pc:docMkLst>
      <pc:sldChg chg="modSp modAnim">
        <pc:chgData name="Wittman, Barry" userId="bff186cd-6ce8-41ba-8e8c-e85cdef216de" providerId="ADAL" clId="{07BCF96F-5A66-4F59-B598-C066D4CF353D}" dt="2026-02-08T16:19:14.012" v="900" actId="20577"/>
        <pc:sldMkLst>
          <pc:docMk/>
          <pc:sldMk cId="0" sldId="297"/>
        </pc:sldMkLst>
        <pc:spChg chg="mod">
          <ac:chgData name="Wittman, Barry" userId="bff186cd-6ce8-41ba-8e8c-e85cdef216de" providerId="ADAL" clId="{07BCF96F-5A66-4F59-B598-C066D4CF353D}" dt="2026-02-08T16:19:14.012" v="900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7BCF96F-5A66-4F59-B598-C066D4CF353D}" dt="2026-02-08T16:19:30.201" v="901"/>
        <pc:sldMkLst>
          <pc:docMk/>
          <pc:sldMk cId="0" sldId="298"/>
        </pc:sldMkLst>
        <pc:spChg chg="mod">
          <ac:chgData name="Wittman, Barry" userId="bff186cd-6ce8-41ba-8e8c-e85cdef216de" providerId="ADAL" clId="{07BCF96F-5A66-4F59-B598-C066D4CF353D}" dt="2026-02-08T16:19:30.201" v="901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89AC908D-E577-48B3-B929-6A7569139FFF}"/>
    <pc:docChg chg="undo custSel addSld delSld modSld sldOrd">
      <pc:chgData name="Wittman, Barry" userId="bff186cd-6ce8-41ba-8e8c-e85cdef216de" providerId="ADAL" clId="{89AC908D-E577-48B3-B929-6A7569139FFF}" dt="2026-03-22T22:14:07.054" v="1344" actId="1076"/>
      <pc:docMkLst>
        <pc:docMk/>
      </pc:docMkLst>
      <pc:sldChg chg="modSp">
        <pc:chgData name="Wittman, Barry" userId="bff186cd-6ce8-41ba-8e8c-e85cdef216de" providerId="ADAL" clId="{89AC908D-E577-48B3-B929-6A7569139FFF}" dt="2026-03-22T21:24:41.865" v="7" actId="20577"/>
        <pc:sldMkLst>
          <pc:docMk/>
          <pc:sldMk cId="0" sldId="256"/>
        </pc:sldMkLst>
        <pc:spChg chg="mod">
          <ac:chgData name="Wittman, Barry" userId="bff186cd-6ce8-41ba-8e8c-e85cdef216de" providerId="ADAL" clId="{89AC908D-E577-48B3-B929-6A7569139FFF}" dt="2026-03-22T21:24:41.865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89AC908D-E577-48B3-B929-6A7569139FFF}" dt="2026-03-22T21:52:37.560" v="846" actId="20577"/>
        <pc:sldMkLst>
          <pc:docMk/>
          <pc:sldMk cId="0" sldId="297"/>
        </pc:sldMkLst>
        <pc:spChg chg="mod">
          <ac:chgData name="Wittman, Barry" userId="bff186cd-6ce8-41ba-8e8c-e85cdef216de" providerId="ADAL" clId="{89AC908D-E577-48B3-B929-6A7569139FFF}" dt="2026-03-22T21:52:37.560" v="846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">
        <pc:chgData name="Wittman, Barry" userId="bff186cd-6ce8-41ba-8e8c-e85cdef216de" providerId="ADAL" clId="{89AC908D-E577-48B3-B929-6A7569139FFF}" dt="2026-03-22T21:52:26.824" v="843" actId="20577"/>
        <pc:sldMkLst>
          <pc:docMk/>
          <pc:sldMk cId="0" sldId="298"/>
        </pc:sldMkLst>
        <pc:spChg chg="mod">
          <ac:chgData name="Wittman, Barry" userId="bff186cd-6ce8-41ba-8e8c-e85cdef216de" providerId="ADAL" clId="{89AC908D-E577-48B3-B929-6A7569139FFF}" dt="2026-03-22T21:52:26.824" v="843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9AC908D-E577-48B3-B929-6A7569139FFF}" dt="2026-03-22T21:25:09.677" v="50" actId="20577"/>
        <pc:sldMkLst>
          <pc:docMk/>
          <pc:sldMk cId="0" sldId="313"/>
        </pc:sldMkLst>
        <pc:spChg chg="mod">
          <ac:chgData name="Wittman, Barry" userId="bff186cd-6ce8-41ba-8e8c-e85cdef216de" providerId="ADAL" clId="{89AC908D-E577-48B3-B929-6A7569139FFF}" dt="2026-03-22T21:25:09.677" v="50" actId="20577"/>
          <ac:spMkLst>
            <pc:docMk/>
            <pc:sldMk cId="0" sldId="313"/>
            <ac:spMk id="3" creationId="{00000000-0000-0000-0000-000000000000}"/>
          </ac:spMkLst>
        </pc:spChg>
      </pc:sldChg>
      <pc:sldChg chg="addSp modSp modAnim">
        <pc:chgData name="Wittman, Barry" userId="bff186cd-6ce8-41ba-8e8c-e85cdef216de" providerId="ADAL" clId="{89AC908D-E577-48B3-B929-6A7569139FFF}" dt="2026-03-22T22:14:07.054" v="1344" actId="1076"/>
        <pc:sldMkLst>
          <pc:docMk/>
          <pc:sldMk cId="2604824229" sldId="710"/>
        </pc:sldMkLst>
        <pc:spChg chg="mod">
          <ac:chgData name="Wittman, Barry" userId="bff186cd-6ce8-41ba-8e8c-e85cdef216de" providerId="ADAL" clId="{89AC908D-E577-48B3-B929-6A7569139FFF}" dt="2026-03-22T22:13:21.103" v="1334" actId="20577"/>
          <ac:spMkLst>
            <pc:docMk/>
            <pc:sldMk cId="2604824229" sldId="710"/>
            <ac:spMk id="5" creationId="{C25D905A-F411-457A-BA23-5F8FE0AC44DA}"/>
          </ac:spMkLst>
        </pc:spChg>
        <pc:picChg chg="add mod modCrop">
          <ac:chgData name="Wittman, Barry" userId="bff186cd-6ce8-41ba-8e8c-e85cdef216de" providerId="ADAL" clId="{89AC908D-E577-48B3-B929-6A7569139FFF}" dt="2026-03-22T22:14:07.054" v="1344" actId="1076"/>
          <ac:picMkLst>
            <pc:docMk/>
            <pc:sldMk cId="2604824229" sldId="710"/>
            <ac:picMk id="2050" creationId="{4A8B34B4-3072-4BAF-AC67-79A3A090A033}"/>
          </ac:picMkLst>
        </pc:picChg>
      </pc:sldChg>
      <pc:sldChg chg="del">
        <pc:chgData name="Wittman, Barry" userId="bff186cd-6ce8-41ba-8e8c-e85cdef216de" providerId="ADAL" clId="{89AC908D-E577-48B3-B929-6A7569139FFF}" dt="2026-03-22T21:25:19.100" v="54" actId="2696"/>
        <pc:sldMkLst>
          <pc:docMk/>
          <pc:sldMk cId="26637562" sldId="714"/>
        </pc:sldMkLst>
      </pc:sldChg>
      <pc:sldChg chg="del">
        <pc:chgData name="Wittman, Barry" userId="bff186cd-6ce8-41ba-8e8c-e85cdef216de" providerId="ADAL" clId="{89AC908D-E577-48B3-B929-6A7569139FFF}" dt="2026-03-22T21:25:19.115" v="55" actId="2696"/>
        <pc:sldMkLst>
          <pc:docMk/>
          <pc:sldMk cId="3623524673" sldId="715"/>
        </pc:sldMkLst>
      </pc:sldChg>
      <pc:sldChg chg="del">
        <pc:chgData name="Wittman, Barry" userId="bff186cd-6ce8-41ba-8e8c-e85cdef216de" providerId="ADAL" clId="{89AC908D-E577-48B3-B929-6A7569139FFF}" dt="2026-03-22T21:25:19.147" v="56" actId="2696"/>
        <pc:sldMkLst>
          <pc:docMk/>
          <pc:sldMk cId="2828229481" sldId="716"/>
        </pc:sldMkLst>
      </pc:sldChg>
      <pc:sldChg chg="del">
        <pc:chgData name="Wittman, Barry" userId="bff186cd-6ce8-41ba-8e8c-e85cdef216de" providerId="ADAL" clId="{89AC908D-E577-48B3-B929-6A7569139FFF}" dt="2026-03-22T21:25:19.178" v="57" actId="2696"/>
        <pc:sldMkLst>
          <pc:docMk/>
          <pc:sldMk cId="3132239561" sldId="717"/>
        </pc:sldMkLst>
      </pc:sldChg>
      <pc:sldChg chg="del">
        <pc:chgData name="Wittman, Barry" userId="bff186cd-6ce8-41ba-8e8c-e85cdef216de" providerId="ADAL" clId="{89AC908D-E577-48B3-B929-6A7569139FFF}" dt="2026-03-22T21:25:19.193" v="58" actId="2696"/>
        <pc:sldMkLst>
          <pc:docMk/>
          <pc:sldMk cId="61641125" sldId="718"/>
        </pc:sldMkLst>
      </pc:sldChg>
      <pc:sldChg chg="del">
        <pc:chgData name="Wittman, Barry" userId="bff186cd-6ce8-41ba-8e8c-e85cdef216de" providerId="ADAL" clId="{89AC908D-E577-48B3-B929-6A7569139FFF}" dt="2026-03-22T21:25:19.334" v="59" actId="2696"/>
        <pc:sldMkLst>
          <pc:docMk/>
          <pc:sldMk cId="3379676264" sldId="719"/>
        </pc:sldMkLst>
      </pc:sldChg>
      <pc:sldChg chg="del">
        <pc:chgData name="Wittman, Barry" userId="bff186cd-6ce8-41ba-8e8c-e85cdef216de" providerId="ADAL" clId="{89AC908D-E577-48B3-B929-6A7569139FFF}" dt="2026-03-22T21:25:19.443" v="60" actId="2696"/>
        <pc:sldMkLst>
          <pc:docMk/>
          <pc:sldMk cId="451147126" sldId="720"/>
        </pc:sldMkLst>
      </pc:sldChg>
      <pc:sldChg chg="del">
        <pc:chgData name="Wittman, Barry" userId="bff186cd-6ce8-41ba-8e8c-e85cdef216de" providerId="ADAL" clId="{89AC908D-E577-48B3-B929-6A7569139FFF}" dt="2026-03-22T21:25:19.646" v="61" actId="2696"/>
        <pc:sldMkLst>
          <pc:docMk/>
          <pc:sldMk cId="67210498" sldId="721"/>
        </pc:sldMkLst>
      </pc:sldChg>
      <pc:sldChg chg="del">
        <pc:chgData name="Wittman, Barry" userId="bff186cd-6ce8-41ba-8e8c-e85cdef216de" providerId="ADAL" clId="{89AC908D-E577-48B3-B929-6A7569139FFF}" dt="2026-03-22T21:25:19.787" v="62" actId="2696"/>
        <pc:sldMkLst>
          <pc:docMk/>
          <pc:sldMk cId="4046556284" sldId="722"/>
        </pc:sldMkLst>
      </pc:sldChg>
      <pc:sldChg chg="del">
        <pc:chgData name="Wittman, Barry" userId="bff186cd-6ce8-41ba-8e8c-e85cdef216de" providerId="ADAL" clId="{89AC908D-E577-48B3-B929-6A7569139FFF}" dt="2026-03-22T21:25:19.928" v="63" actId="2696"/>
        <pc:sldMkLst>
          <pc:docMk/>
          <pc:sldMk cId="3936921948" sldId="723"/>
        </pc:sldMkLst>
      </pc:sldChg>
      <pc:sldChg chg="del">
        <pc:chgData name="Wittman, Barry" userId="bff186cd-6ce8-41ba-8e8c-e85cdef216de" providerId="ADAL" clId="{89AC908D-E577-48B3-B929-6A7569139FFF}" dt="2026-03-22T21:25:20.099" v="64" actId="2696"/>
        <pc:sldMkLst>
          <pc:docMk/>
          <pc:sldMk cId="105609262" sldId="724"/>
        </pc:sldMkLst>
      </pc:sldChg>
      <pc:sldChg chg="del">
        <pc:chgData name="Wittman, Barry" userId="bff186cd-6ce8-41ba-8e8c-e85cdef216de" providerId="ADAL" clId="{89AC908D-E577-48B3-B929-6A7569139FFF}" dt="2026-03-22T21:25:20.256" v="65" actId="2696"/>
        <pc:sldMkLst>
          <pc:docMk/>
          <pc:sldMk cId="1346134250" sldId="725"/>
        </pc:sldMkLst>
      </pc:sldChg>
      <pc:sldChg chg="del">
        <pc:chgData name="Wittman, Barry" userId="bff186cd-6ce8-41ba-8e8c-e85cdef216de" providerId="ADAL" clId="{89AC908D-E577-48B3-B929-6A7569139FFF}" dt="2026-03-22T21:25:20.365" v="66" actId="2696"/>
        <pc:sldMkLst>
          <pc:docMk/>
          <pc:sldMk cId="1031869516" sldId="727"/>
        </pc:sldMkLst>
      </pc:sldChg>
      <pc:sldChg chg="del">
        <pc:chgData name="Wittman, Barry" userId="bff186cd-6ce8-41ba-8e8c-e85cdef216de" providerId="ADAL" clId="{89AC908D-E577-48B3-B929-6A7569139FFF}" dt="2026-03-22T21:25:30.426" v="67" actId="2696"/>
        <pc:sldMkLst>
          <pc:docMk/>
          <pc:sldMk cId="2970477744" sldId="732"/>
        </pc:sldMkLst>
      </pc:sldChg>
      <pc:sldChg chg="del">
        <pc:chgData name="Wittman, Barry" userId="bff186cd-6ce8-41ba-8e8c-e85cdef216de" providerId="ADAL" clId="{89AC908D-E577-48B3-B929-6A7569139FFF}" dt="2026-03-22T21:25:30.441" v="68" actId="2696"/>
        <pc:sldMkLst>
          <pc:docMk/>
          <pc:sldMk cId="1101364842" sldId="733"/>
        </pc:sldMkLst>
      </pc:sldChg>
      <pc:sldChg chg="del">
        <pc:chgData name="Wittman, Barry" userId="bff186cd-6ce8-41ba-8e8c-e85cdef216de" providerId="ADAL" clId="{89AC908D-E577-48B3-B929-6A7569139FFF}" dt="2026-03-22T21:25:30.462" v="69" actId="2696"/>
        <pc:sldMkLst>
          <pc:docMk/>
          <pc:sldMk cId="4248065577" sldId="734"/>
        </pc:sldMkLst>
      </pc:sldChg>
      <pc:sldChg chg="del">
        <pc:chgData name="Wittman, Barry" userId="bff186cd-6ce8-41ba-8e8c-e85cdef216de" providerId="ADAL" clId="{89AC908D-E577-48B3-B929-6A7569139FFF}" dt="2026-03-22T21:25:30.602" v="70" actId="2696"/>
        <pc:sldMkLst>
          <pc:docMk/>
          <pc:sldMk cId="3235839524" sldId="735"/>
        </pc:sldMkLst>
      </pc:sldChg>
      <pc:sldChg chg="del">
        <pc:chgData name="Wittman, Barry" userId="bff186cd-6ce8-41ba-8e8c-e85cdef216de" providerId="ADAL" clId="{89AC908D-E577-48B3-B929-6A7569139FFF}" dt="2026-03-22T21:25:30.759" v="71" actId="2696"/>
        <pc:sldMkLst>
          <pc:docMk/>
          <pc:sldMk cId="1344661769" sldId="736"/>
        </pc:sldMkLst>
      </pc:sldChg>
      <pc:sldChg chg="del">
        <pc:chgData name="Wittman, Barry" userId="bff186cd-6ce8-41ba-8e8c-e85cdef216de" providerId="ADAL" clId="{89AC908D-E577-48B3-B929-6A7569139FFF}" dt="2026-03-22T21:25:30.821" v="72" actId="2696"/>
        <pc:sldMkLst>
          <pc:docMk/>
          <pc:sldMk cId="1575551292" sldId="737"/>
        </pc:sldMkLst>
      </pc:sldChg>
      <pc:sldChg chg="del">
        <pc:chgData name="Wittman, Barry" userId="bff186cd-6ce8-41ba-8e8c-e85cdef216de" providerId="ADAL" clId="{89AC908D-E577-48B3-B929-6A7569139FFF}" dt="2026-03-22T21:25:34.953" v="73" actId="2696"/>
        <pc:sldMkLst>
          <pc:docMk/>
          <pc:sldMk cId="3692643807" sldId="739"/>
        </pc:sldMkLst>
      </pc:sldChg>
      <pc:sldChg chg="del">
        <pc:chgData name="Wittman, Barry" userId="bff186cd-6ce8-41ba-8e8c-e85cdef216de" providerId="ADAL" clId="{89AC908D-E577-48B3-B929-6A7569139FFF}" dt="2026-03-22T21:25:34.996" v="74" actId="2696"/>
        <pc:sldMkLst>
          <pc:docMk/>
          <pc:sldMk cId="1969540436" sldId="740"/>
        </pc:sldMkLst>
      </pc:sldChg>
      <pc:sldChg chg="modSp">
        <pc:chgData name="Wittman, Barry" userId="bff186cd-6ce8-41ba-8e8c-e85cdef216de" providerId="ADAL" clId="{89AC908D-E577-48B3-B929-6A7569139FFF}" dt="2026-03-22T21:26:05.192" v="83"/>
        <pc:sldMkLst>
          <pc:docMk/>
          <pc:sldMk cId="3909463074" sldId="742"/>
        </pc:sldMkLst>
        <pc:spChg chg="mod">
          <ac:chgData name="Wittman, Barry" userId="bff186cd-6ce8-41ba-8e8c-e85cdef216de" providerId="ADAL" clId="{89AC908D-E577-48B3-B929-6A7569139FFF}" dt="2026-03-22T21:25:43.871" v="75"/>
          <ac:spMkLst>
            <pc:docMk/>
            <pc:sldMk cId="3909463074" sldId="742"/>
            <ac:spMk id="24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6:05.192" v="83"/>
          <ac:spMkLst>
            <pc:docMk/>
            <pc:sldMk cId="3909463074" sldId="742"/>
            <ac:spMk id="25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5:53.015" v="77"/>
          <ac:spMkLst>
            <pc:docMk/>
            <pc:sldMk cId="3909463074" sldId="742"/>
            <ac:spMk id="26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5:58.853" v="80"/>
          <ac:spMkLst>
            <pc:docMk/>
            <pc:sldMk cId="3909463074" sldId="742"/>
            <ac:spMk id="27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6:00.619" v="81"/>
          <ac:spMkLst>
            <pc:docMk/>
            <pc:sldMk cId="3909463074" sldId="742"/>
            <ac:spMk id="28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5:51.446" v="76"/>
          <ac:spMkLst>
            <pc:docMk/>
            <pc:sldMk cId="3909463074" sldId="742"/>
            <ac:spMk id="29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6:02.608" v="82"/>
          <ac:spMkLst>
            <pc:docMk/>
            <pc:sldMk cId="3909463074" sldId="742"/>
            <ac:spMk id="30" creationId="{00000000-0000-0000-0000-000000000000}"/>
          </ac:spMkLst>
        </pc:spChg>
      </pc:sldChg>
      <pc:sldChg chg="del">
        <pc:chgData name="Wittman, Barry" userId="bff186cd-6ce8-41ba-8e8c-e85cdef216de" providerId="ADAL" clId="{89AC908D-E577-48B3-B929-6A7569139FFF}" dt="2026-03-22T21:25:18.959" v="52" actId="2696"/>
        <pc:sldMkLst>
          <pc:docMk/>
          <pc:sldMk cId="3689647828" sldId="743"/>
        </pc:sldMkLst>
      </pc:sldChg>
      <pc:sldChg chg="del">
        <pc:chgData name="Wittman, Barry" userId="bff186cd-6ce8-41ba-8e8c-e85cdef216de" providerId="ADAL" clId="{89AC908D-E577-48B3-B929-6A7569139FFF}" dt="2026-03-22T21:25:19.100" v="53" actId="2696"/>
        <pc:sldMkLst>
          <pc:docMk/>
          <pc:sldMk cId="1440085608" sldId="744"/>
        </pc:sldMkLst>
      </pc:sldChg>
      <pc:sldChg chg="del">
        <pc:chgData name="Wittman, Barry" userId="bff186cd-6ce8-41ba-8e8c-e85cdef216de" providerId="ADAL" clId="{89AC908D-E577-48B3-B929-6A7569139FFF}" dt="2026-03-22T21:25:18.872" v="51" actId="2696"/>
        <pc:sldMkLst>
          <pc:docMk/>
          <pc:sldMk cId="4220154255" sldId="745"/>
        </pc:sldMkLst>
      </pc:sldChg>
      <pc:sldChg chg="del">
        <pc:chgData name="Wittman, Barry" userId="bff186cd-6ce8-41ba-8e8c-e85cdef216de" providerId="ADAL" clId="{89AC908D-E577-48B3-B929-6A7569139FFF}" dt="2026-03-22T21:27:19.912" v="84" actId="2696"/>
        <pc:sldMkLst>
          <pc:docMk/>
          <pc:sldMk cId="3537177874" sldId="746"/>
        </pc:sldMkLst>
      </pc:sldChg>
      <pc:sldChg chg="add del">
        <pc:chgData name="Wittman, Barry" userId="bff186cd-6ce8-41ba-8e8c-e85cdef216de" providerId="ADAL" clId="{89AC908D-E577-48B3-B929-6A7569139FFF}" dt="2026-03-22T21:28:36.856" v="123" actId="2696"/>
        <pc:sldMkLst>
          <pc:docMk/>
          <pc:sldMk cId="635954412" sldId="806"/>
        </pc:sldMkLst>
      </pc:sldChg>
      <pc:sldChg chg="add">
        <pc:chgData name="Wittman, Barry" userId="bff186cd-6ce8-41ba-8e8c-e85cdef216de" providerId="ADAL" clId="{89AC908D-E577-48B3-B929-6A7569139FFF}" dt="2026-03-22T21:27:21.905" v="85"/>
        <pc:sldMkLst>
          <pc:docMk/>
          <pc:sldMk cId="1284621864" sldId="807"/>
        </pc:sldMkLst>
      </pc:sldChg>
      <pc:sldChg chg="add">
        <pc:chgData name="Wittman, Barry" userId="bff186cd-6ce8-41ba-8e8c-e85cdef216de" providerId="ADAL" clId="{89AC908D-E577-48B3-B929-6A7569139FFF}" dt="2026-03-22T21:27:21.905" v="85"/>
        <pc:sldMkLst>
          <pc:docMk/>
          <pc:sldMk cId="4122871436" sldId="808"/>
        </pc:sldMkLst>
      </pc:sldChg>
      <pc:sldChg chg="modSp add modAnim">
        <pc:chgData name="Wittman, Barry" userId="bff186cd-6ce8-41ba-8e8c-e85cdef216de" providerId="ADAL" clId="{89AC908D-E577-48B3-B929-6A7569139FFF}" dt="2026-03-22T21:40:37.637" v="516"/>
        <pc:sldMkLst>
          <pc:docMk/>
          <pc:sldMk cId="3961059242" sldId="809"/>
        </pc:sldMkLst>
        <pc:spChg chg="mod">
          <ac:chgData name="Wittman, Barry" userId="bff186cd-6ce8-41ba-8e8c-e85cdef216de" providerId="ADAL" clId="{89AC908D-E577-48B3-B929-6A7569139FFF}" dt="2026-03-22T21:40:28.035" v="515"/>
          <ac:spMkLst>
            <pc:docMk/>
            <pc:sldMk cId="3961059242" sldId="809"/>
            <ac:spMk id="3" creationId="{00000000-0000-0000-0000-000000000000}"/>
          </ac:spMkLst>
        </pc:spChg>
      </pc:sldChg>
      <pc:sldChg chg="addSp delSp modSp add delAnim modAnim">
        <pc:chgData name="Wittman, Barry" userId="bff186cd-6ce8-41ba-8e8c-e85cdef216de" providerId="ADAL" clId="{89AC908D-E577-48B3-B929-6A7569139FFF}" dt="2026-03-22T21:42:45.791" v="573" actId="20577"/>
        <pc:sldMkLst>
          <pc:docMk/>
          <pc:sldMk cId="3725701634" sldId="810"/>
        </pc:sldMkLst>
        <pc:spChg chg="mod">
          <ac:chgData name="Wittman, Barry" userId="bff186cd-6ce8-41ba-8e8c-e85cdef216de" providerId="ADAL" clId="{89AC908D-E577-48B3-B929-6A7569139FFF}" dt="2026-03-22T21:42:45.791" v="573" actId="20577"/>
          <ac:spMkLst>
            <pc:docMk/>
            <pc:sldMk cId="3725701634" sldId="810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89AC908D-E577-48B3-B929-6A7569139FFF}" dt="2026-03-22T21:41:11.256" v="524" actId="478"/>
          <ac:spMkLst>
            <pc:docMk/>
            <pc:sldMk cId="3725701634" sldId="810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89AC908D-E577-48B3-B929-6A7569139FFF}" dt="2026-03-22T21:41:22.135" v="530" actId="478"/>
          <ac:spMkLst>
            <pc:docMk/>
            <pc:sldMk cId="3725701634" sldId="810"/>
            <ac:spMk id="39939" creationId="{00000000-0000-0000-0000-000000000000}"/>
          </ac:spMkLst>
        </pc:spChg>
        <pc:spChg chg="add mod">
          <ac:chgData name="Wittman, Barry" userId="bff186cd-6ce8-41ba-8e8c-e85cdef216de" providerId="ADAL" clId="{89AC908D-E577-48B3-B929-6A7569139FFF}" dt="2026-03-22T21:41:36.490" v="537"/>
          <ac:spMkLst>
            <pc:docMk/>
            <pc:sldMk cId="3725701634" sldId="810"/>
            <ac:spMk id="39940" creationId="{00000000-0000-0000-0000-000000000000}"/>
          </ac:spMkLst>
        </pc:spChg>
        <pc:graphicFrameChg chg="del mod replId">
          <ac:chgData name="Wittman, Barry" userId="bff186cd-6ce8-41ba-8e8c-e85cdef216de" providerId="ADAL" clId="{89AC908D-E577-48B3-B929-6A7569139FFF}" dt="2026-03-22T21:41:04.828" v="522"/>
          <ac:graphicFrameMkLst>
            <pc:docMk/>
            <pc:sldMk cId="3725701634" sldId="810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89AC908D-E577-48B3-B929-6A7569139FFF}" dt="2026-03-22T21:41:17.599" v="528"/>
          <ac:graphicFrameMkLst>
            <pc:docMk/>
            <pc:sldMk cId="3725701634" sldId="810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89AC908D-E577-48B3-B929-6A7569139FFF}" dt="2026-03-22T21:41:32.460" v="536"/>
          <ac:graphicFrameMkLst>
            <pc:docMk/>
            <pc:sldMk cId="3725701634" sldId="810"/>
            <ac:graphicFrameMk id="9" creationId="{00000000-0000-0000-0000-000000000000}"/>
          </ac:graphicFrameMkLst>
        </pc:graphicFrameChg>
      </pc:sldChg>
      <pc:sldChg chg="modSp add modAnim">
        <pc:chgData name="Wittman, Barry" userId="bff186cd-6ce8-41ba-8e8c-e85cdef216de" providerId="ADAL" clId="{89AC908D-E577-48B3-B929-6A7569139FFF}" dt="2026-03-22T21:48:50.024" v="700"/>
        <pc:sldMkLst>
          <pc:docMk/>
          <pc:sldMk cId="2847708553" sldId="811"/>
        </pc:sldMkLst>
        <pc:spChg chg="mod">
          <ac:chgData name="Wittman, Barry" userId="bff186cd-6ce8-41ba-8e8c-e85cdef216de" providerId="ADAL" clId="{89AC908D-E577-48B3-B929-6A7569139FFF}" dt="2026-03-22T21:43:39.609" v="587" actId="20577"/>
          <ac:spMkLst>
            <pc:docMk/>
            <pc:sldMk cId="2847708553" sldId="811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48:50.024" v="700"/>
          <ac:spMkLst>
            <pc:docMk/>
            <pc:sldMk cId="2847708553" sldId="811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50:16.412" v="745"/>
        <pc:sldMkLst>
          <pc:docMk/>
          <pc:sldMk cId="91998045" sldId="812"/>
        </pc:sldMkLst>
        <pc:spChg chg="mod">
          <ac:chgData name="Wittman, Barry" userId="bff186cd-6ce8-41ba-8e8c-e85cdef216de" providerId="ADAL" clId="{89AC908D-E577-48B3-B929-6A7569139FFF}" dt="2026-03-22T21:50:11.853" v="744" actId="20577"/>
          <ac:spMkLst>
            <pc:docMk/>
            <pc:sldMk cId="91998045" sldId="812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51:10.357" v="761" actId="114"/>
        <pc:sldMkLst>
          <pc:docMk/>
          <pc:sldMk cId="3741420944" sldId="813"/>
        </pc:sldMkLst>
        <pc:spChg chg="mod">
          <ac:chgData name="Wittman, Barry" userId="bff186cd-6ce8-41ba-8e8c-e85cdef216de" providerId="ADAL" clId="{89AC908D-E577-48B3-B929-6A7569139FFF}" dt="2026-03-22T21:51:10.357" v="761" actId="114"/>
          <ac:spMkLst>
            <pc:docMk/>
            <pc:sldMk cId="3741420944" sldId="813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2:01:59.064" v="1017" actId="113"/>
        <pc:sldMkLst>
          <pc:docMk/>
          <pc:sldMk cId="3874924347" sldId="814"/>
        </pc:sldMkLst>
        <pc:spChg chg="mod">
          <ac:chgData name="Wittman, Barry" userId="bff186cd-6ce8-41ba-8e8c-e85cdef216de" providerId="ADAL" clId="{89AC908D-E577-48B3-B929-6A7569139FFF}" dt="2026-03-22T22:01:59.064" v="1017" actId="113"/>
          <ac:spMkLst>
            <pc:docMk/>
            <pc:sldMk cId="3874924347" sldId="814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89AC908D-E577-48B3-B929-6A7569139FFF}" dt="2026-03-22T21:28:30.483" v="107" actId="2696"/>
        <pc:sldMkLst>
          <pc:docMk/>
          <pc:sldMk cId="2274994895" sldId="816"/>
        </pc:sldMkLst>
      </pc:sldChg>
      <pc:sldChg chg="modSp add del">
        <pc:chgData name="Wittman, Barry" userId="bff186cd-6ce8-41ba-8e8c-e85cdef216de" providerId="ADAL" clId="{89AC908D-E577-48B3-B929-6A7569139FFF}" dt="2026-03-22T21:28:30.499" v="108" actId="2696"/>
        <pc:sldMkLst>
          <pc:docMk/>
          <pc:sldMk cId="3334977238" sldId="817"/>
        </pc:sldMkLst>
        <pc:spChg chg="mod">
          <ac:chgData name="Wittman, Barry" userId="bff186cd-6ce8-41ba-8e8c-e85cdef216de" providerId="ADAL" clId="{89AC908D-E577-48B3-B929-6A7569139FFF}" dt="2026-03-22T21:27:22.309" v="95" actId="27636"/>
          <ac:spMkLst>
            <pc:docMk/>
            <pc:sldMk cId="3334977238" sldId="817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7:22.294" v="94" actId="27636"/>
          <ac:spMkLst>
            <pc:docMk/>
            <pc:sldMk cId="3334977238" sldId="817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532" v="109" actId="2696"/>
        <pc:sldMkLst>
          <pc:docMk/>
          <pc:sldMk cId="4087141622" sldId="818"/>
        </pc:sldMkLst>
        <pc:spChg chg="mod">
          <ac:chgData name="Wittman, Barry" userId="bff186cd-6ce8-41ba-8e8c-e85cdef216de" providerId="ADAL" clId="{89AC908D-E577-48B3-B929-6A7569139FFF}" dt="2026-03-22T21:27:22.325" v="96" actId="27636"/>
          <ac:spMkLst>
            <pc:docMk/>
            <pc:sldMk cId="4087141622" sldId="818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89AC908D-E577-48B3-B929-6A7569139FFF}" dt="2026-03-22T21:28:30.564" v="110" actId="2696"/>
        <pc:sldMkLst>
          <pc:docMk/>
          <pc:sldMk cId="3374010762" sldId="819"/>
        </pc:sldMkLst>
      </pc:sldChg>
      <pc:sldChg chg="modSp add del">
        <pc:chgData name="Wittman, Barry" userId="bff186cd-6ce8-41ba-8e8c-e85cdef216de" providerId="ADAL" clId="{89AC908D-E577-48B3-B929-6A7569139FFF}" dt="2026-03-22T21:28:30.579" v="111" actId="2696"/>
        <pc:sldMkLst>
          <pc:docMk/>
          <pc:sldMk cId="84095430" sldId="820"/>
        </pc:sldMkLst>
        <pc:spChg chg="mod">
          <ac:chgData name="Wittman, Barry" userId="bff186cd-6ce8-41ba-8e8c-e85cdef216de" providerId="ADAL" clId="{89AC908D-E577-48B3-B929-6A7569139FFF}" dt="2026-03-22T21:27:22.340" v="97" actId="27636"/>
          <ac:spMkLst>
            <pc:docMk/>
            <pc:sldMk cId="84095430" sldId="820"/>
            <ac:spMk id="3" creationId="{00000000-0000-0000-0000-000000000000}"/>
          </ac:spMkLst>
        </pc:spChg>
      </pc:sldChg>
      <pc:sldChg chg="add del">
        <pc:chgData name="Wittman, Barry" userId="bff186cd-6ce8-41ba-8e8c-e85cdef216de" providerId="ADAL" clId="{89AC908D-E577-48B3-B929-6A7569139FFF}" dt="2026-03-22T21:28:30.595" v="112" actId="2696"/>
        <pc:sldMkLst>
          <pc:docMk/>
          <pc:sldMk cId="3880163079" sldId="821"/>
        </pc:sldMkLst>
      </pc:sldChg>
      <pc:sldChg chg="add del">
        <pc:chgData name="Wittman, Barry" userId="bff186cd-6ce8-41ba-8e8c-e85cdef216de" providerId="ADAL" clId="{89AC908D-E577-48B3-B929-6A7569139FFF}" dt="2026-03-22T21:28:30.626" v="113" actId="2696"/>
        <pc:sldMkLst>
          <pc:docMk/>
          <pc:sldMk cId="56529125" sldId="822"/>
        </pc:sldMkLst>
      </pc:sldChg>
      <pc:sldChg chg="add del">
        <pc:chgData name="Wittman, Barry" userId="bff186cd-6ce8-41ba-8e8c-e85cdef216de" providerId="ADAL" clId="{89AC908D-E577-48B3-B929-6A7569139FFF}" dt="2026-03-22T21:28:30.642" v="114" actId="2696"/>
        <pc:sldMkLst>
          <pc:docMk/>
          <pc:sldMk cId="1588077491" sldId="823"/>
        </pc:sldMkLst>
      </pc:sldChg>
      <pc:sldChg chg="add del">
        <pc:chgData name="Wittman, Barry" userId="bff186cd-6ce8-41ba-8e8c-e85cdef216de" providerId="ADAL" clId="{89AC908D-E577-48B3-B929-6A7569139FFF}" dt="2026-03-22T21:28:30.657" v="115" actId="2696"/>
        <pc:sldMkLst>
          <pc:docMk/>
          <pc:sldMk cId="2057725635" sldId="824"/>
        </pc:sldMkLst>
      </pc:sldChg>
      <pc:sldChg chg="modSp add del">
        <pc:chgData name="Wittman, Barry" userId="bff186cd-6ce8-41ba-8e8c-e85cdef216de" providerId="ADAL" clId="{89AC908D-E577-48B3-B929-6A7569139FFF}" dt="2026-03-22T21:28:30.673" v="116" actId="2696"/>
        <pc:sldMkLst>
          <pc:docMk/>
          <pc:sldMk cId="1480545080" sldId="825"/>
        </pc:sldMkLst>
        <pc:spChg chg="mod">
          <ac:chgData name="Wittman, Barry" userId="bff186cd-6ce8-41ba-8e8c-e85cdef216de" providerId="ADAL" clId="{89AC908D-E577-48B3-B929-6A7569139FFF}" dt="2026-03-22T21:27:22.340" v="98" actId="27636"/>
          <ac:spMkLst>
            <pc:docMk/>
            <pc:sldMk cId="1480545080" sldId="825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689" v="117" actId="2696"/>
        <pc:sldMkLst>
          <pc:docMk/>
          <pc:sldMk cId="187974011" sldId="826"/>
        </pc:sldMkLst>
        <pc:spChg chg="mod">
          <ac:chgData name="Wittman, Barry" userId="bff186cd-6ce8-41ba-8e8c-e85cdef216de" providerId="ADAL" clId="{89AC908D-E577-48B3-B929-6A7569139FFF}" dt="2026-03-22T21:27:22.356" v="99" actId="27636"/>
          <ac:spMkLst>
            <pc:docMk/>
            <pc:sldMk cId="187974011" sldId="826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704" v="118" actId="2696"/>
        <pc:sldMkLst>
          <pc:docMk/>
          <pc:sldMk cId="125561193" sldId="827"/>
        </pc:sldMkLst>
        <pc:spChg chg="mod">
          <ac:chgData name="Wittman, Barry" userId="bff186cd-6ce8-41ba-8e8c-e85cdef216de" providerId="ADAL" clId="{89AC908D-E577-48B3-B929-6A7569139FFF}" dt="2026-03-22T21:27:22.356" v="100" actId="27636"/>
          <ac:spMkLst>
            <pc:docMk/>
            <pc:sldMk cId="125561193" sldId="827"/>
            <ac:spMk id="2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736" v="119" actId="2696"/>
        <pc:sldMkLst>
          <pc:docMk/>
          <pc:sldMk cId="631554030" sldId="828"/>
        </pc:sldMkLst>
        <pc:spChg chg="mod">
          <ac:chgData name="Wittman, Barry" userId="bff186cd-6ce8-41ba-8e8c-e85cdef216de" providerId="ADAL" clId="{89AC908D-E577-48B3-B929-6A7569139FFF}" dt="2026-03-22T21:27:22.356" v="101" actId="27636"/>
          <ac:spMkLst>
            <pc:docMk/>
            <pc:sldMk cId="631554030" sldId="828"/>
            <ac:spMk id="2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0.751" v="120" actId="2696"/>
        <pc:sldMkLst>
          <pc:docMk/>
          <pc:sldMk cId="1527422637" sldId="829"/>
        </pc:sldMkLst>
        <pc:spChg chg="mod">
          <ac:chgData name="Wittman, Barry" userId="bff186cd-6ce8-41ba-8e8c-e85cdef216de" providerId="ADAL" clId="{89AC908D-E577-48B3-B929-6A7569139FFF}" dt="2026-03-22T21:27:22.356" v="102" actId="27636"/>
          <ac:spMkLst>
            <pc:docMk/>
            <pc:sldMk cId="1527422637" sldId="829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27:22.372" v="103" actId="27636"/>
          <ac:spMkLst>
            <pc:docMk/>
            <pc:sldMk cId="1527422637" sldId="829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1.619" v="121" actId="2696"/>
        <pc:sldMkLst>
          <pc:docMk/>
          <pc:sldMk cId="526085005" sldId="830"/>
        </pc:sldMkLst>
        <pc:spChg chg="mod">
          <ac:chgData name="Wittman, Barry" userId="bff186cd-6ce8-41ba-8e8c-e85cdef216de" providerId="ADAL" clId="{89AC908D-E577-48B3-B929-6A7569139FFF}" dt="2026-03-22T21:27:22.372" v="104" actId="27636"/>
          <ac:spMkLst>
            <pc:docMk/>
            <pc:sldMk cId="526085005" sldId="830"/>
            <ac:spMk id="3" creationId="{00000000-0000-0000-0000-000000000000}"/>
          </ac:spMkLst>
        </pc:spChg>
      </pc:sldChg>
      <pc:sldChg chg="modSp add del">
        <pc:chgData name="Wittman, Barry" userId="bff186cd-6ce8-41ba-8e8c-e85cdef216de" providerId="ADAL" clId="{89AC908D-E577-48B3-B929-6A7569139FFF}" dt="2026-03-22T21:28:31.619" v="122" actId="2696"/>
        <pc:sldMkLst>
          <pc:docMk/>
          <pc:sldMk cId="393586270" sldId="831"/>
        </pc:sldMkLst>
        <pc:spChg chg="mod">
          <ac:chgData name="Wittman, Barry" userId="bff186cd-6ce8-41ba-8e8c-e85cdef216de" providerId="ADAL" clId="{89AC908D-E577-48B3-B929-6A7569139FFF}" dt="2026-03-22T21:27:22.387" v="105" actId="27636"/>
          <ac:spMkLst>
            <pc:docMk/>
            <pc:sldMk cId="393586270" sldId="83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89AC908D-E577-48B3-B929-6A7569139FFF}" dt="2026-03-22T21:27:21.905" v="85"/>
        <pc:sldMkLst>
          <pc:docMk/>
          <pc:sldMk cId="2158076145" sldId="832"/>
        </pc:sldMkLst>
      </pc:sldChg>
      <pc:sldChg chg="modSp add modAnim">
        <pc:chgData name="Wittman, Barry" userId="bff186cd-6ce8-41ba-8e8c-e85cdef216de" providerId="ADAL" clId="{89AC908D-E577-48B3-B929-6A7569139FFF}" dt="2026-03-22T21:29:49.068" v="247"/>
        <pc:sldMkLst>
          <pc:docMk/>
          <pc:sldMk cId="2026980640" sldId="833"/>
        </pc:sldMkLst>
        <pc:spChg chg="mod">
          <ac:chgData name="Wittman, Barry" userId="bff186cd-6ce8-41ba-8e8c-e85cdef216de" providerId="ADAL" clId="{89AC908D-E577-48B3-B929-6A7569139FFF}" dt="2026-03-22T21:29:40.200" v="245"/>
          <ac:spMkLst>
            <pc:docMk/>
            <pc:sldMk cId="2026980640" sldId="833"/>
            <ac:spMk id="5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0:55.938" v="287"/>
        <pc:sldMkLst>
          <pc:docMk/>
          <pc:sldMk cId="3161125149" sldId="834"/>
        </pc:sldMkLst>
        <pc:spChg chg="mod">
          <ac:chgData name="Wittman, Barry" userId="bff186cd-6ce8-41ba-8e8c-e85cdef216de" providerId="ADAL" clId="{89AC908D-E577-48B3-B929-6A7569139FFF}" dt="2026-03-22T21:30:50.476" v="286" actId="20577"/>
          <ac:spMkLst>
            <pc:docMk/>
            <pc:sldMk cId="3161125149" sldId="834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2:21.895" v="322" actId="16959"/>
        <pc:sldMkLst>
          <pc:docMk/>
          <pc:sldMk cId="1356316893" sldId="835"/>
        </pc:sldMkLst>
        <pc:spChg chg="mod">
          <ac:chgData name="Wittman, Barry" userId="bff186cd-6ce8-41ba-8e8c-e85cdef216de" providerId="ADAL" clId="{89AC908D-E577-48B3-B929-6A7569139FFF}" dt="2026-03-22T21:32:21.895" v="322" actId="16959"/>
          <ac:spMkLst>
            <pc:docMk/>
            <pc:sldMk cId="1356316893" sldId="835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3:07.424" v="346"/>
        <pc:sldMkLst>
          <pc:docMk/>
          <pc:sldMk cId="506355302" sldId="836"/>
        </pc:sldMkLst>
        <pc:spChg chg="mod">
          <ac:chgData name="Wittman, Barry" userId="bff186cd-6ce8-41ba-8e8c-e85cdef216de" providerId="ADAL" clId="{89AC908D-E577-48B3-B929-6A7569139FFF}" dt="2026-03-22T21:33:07.424" v="346"/>
          <ac:spMkLst>
            <pc:docMk/>
            <pc:sldMk cId="506355302" sldId="836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89AC908D-E577-48B3-B929-6A7569139FFF}" dt="2026-03-22T21:33:42.455" v="357" actId="1036"/>
        <pc:sldMkLst>
          <pc:docMk/>
          <pc:sldMk cId="2091661641" sldId="837"/>
        </pc:sldMkLst>
        <pc:spChg chg="mod">
          <ac:chgData name="Wittman, Barry" userId="bff186cd-6ce8-41ba-8e8c-e85cdef216de" providerId="ADAL" clId="{89AC908D-E577-48B3-B929-6A7569139FFF}" dt="2026-03-22T21:33:38.474" v="356" actId="20577"/>
          <ac:spMkLst>
            <pc:docMk/>
            <pc:sldMk cId="2091661641" sldId="837"/>
            <ac:spMk id="3" creationId="{00000000-0000-0000-0000-000000000000}"/>
          </ac:spMkLst>
        </pc:spChg>
        <pc:grpChg chg="mod">
          <ac:chgData name="Wittman, Barry" userId="bff186cd-6ce8-41ba-8e8c-e85cdef216de" providerId="ADAL" clId="{89AC908D-E577-48B3-B929-6A7569139FFF}" dt="2026-03-22T21:33:42.455" v="357" actId="1036"/>
          <ac:grpSpMkLst>
            <pc:docMk/>
            <pc:sldMk cId="2091661641" sldId="837"/>
            <ac:grpSpMk id="4" creationId="{00000000-0000-0000-0000-000000000000}"/>
          </ac:grpSpMkLst>
        </pc:grpChg>
      </pc:sldChg>
      <pc:sldChg chg="modSp add modAnim">
        <pc:chgData name="Wittman, Barry" userId="bff186cd-6ce8-41ba-8e8c-e85cdef216de" providerId="ADAL" clId="{89AC908D-E577-48B3-B929-6A7569139FFF}" dt="2026-03-22T21:35:52.172" v="421" actId="20577"/>
        <pc:sldMkLst>
          <pc:docMk/>
          <pc:sldMk cId="2119422578" sldId="838"/>
        </pc:sldMkLst>
        <pc:spChg chg="mod">
          <ac:chgData name="Wittman, Barry" userId="bff186cd-6ce8-41ba-8e8c-e85cdef216de" providerId="ADAL" clId="{89AC908D-E577-48B3-B929-6A7569139FFF}" dt="2026-03-22T21:27:22.096" v="88" actId="27636"/>
          <ac:spMkLst>
            <pc:docMk/>
            <pc:sldMk cId="2119422578" sldId="838"/>
            <ac:spMk id="2" creationId="{00000000-0000-0000-0000-000000000000}"/>
          </ac:spMkLst>
        </pc:spChg>
        <pc:spChg chg="mod">
          <ac:chgData name="Wittman, Barry" userId="bff186cd-6ce8-41ba-8e8c-e85cdef216de" providerId="ADAL" clId="{89AC908D-E577-48B3-B929-6A7569139FFF}" dt="2026-03-22T21:35:52.172" v="421" actId="20577"/>
          <ac:spMkLst>
            <pc:docMk/>
            <pc:sldMk cId="2119422578" sldId="838"/>
            <ac:spMk id="3" creationId="{00000000-0000-0000-0000-000000000000}"/>
          </ac:spMkLst>
        </pc:spChg>
      </pc:sldChg>
      <pc:sldChg chg="modSp add ord">
        <pc:chgData name="Wittman, Barry" userId="bff186cd-6ce8-41ba-8e8c-e85cdef216de" providerId="ADAL" clId="{89AC908D-E577-48B3-B929-6A7569139FFF}" dt="2026-03-22T21:29:09.917" v="235" actId="20577"/>
        <pc:sldMkLst>
          <pc:docMk/>
          <pc:sldMk cId="2363746412" sldId="839"/>
        </pc:sldMkLst>
        <pc:spChg chg="mod">
          <ac:chgData name="Wittman, Barry" userId="bff186cd-6ce8-41ba-8e8c-e85cdef216de" providerId="ADAL" clId="{89AC908D-E577-48B3-B929-6A7569139FFF}" dt="2026-03-22T21:29:03.488" v="207" actId="20577"/>
          <ac:spMkLst>
            <pc:docMk/>
            <pc:sldMk cId="2363746412" sldId="839"/>
            <ac:spMk id="2" creationId="{C491EF72-6078-4DAF-8F88-17360A10039E}"/>
          </ac:spMkLst>
        </pc:spChg>
        <pc:spChg chg="mod">
          <ac:chgData name="Wittman, Barry" userId="bff186cd-6ce8-41ba-8e8c-e85cdef216de" providerId="ADAL" clId="{89AC908D-E577-48B3-B929-6A7569139FFF}" dt="2026-03-22T21:29:09.917" v="235" actId="20577"/>
          <ac:spMkLst>
            <pc:docMk/>
            <pc:sldMk cId="2363746412" sldId="839"/>
            <ac:spMk id="3" creationId="{271EC41E-68DD-4FCE-8CD0-BB812EC9732F}"/>
          </ac:spMkLst>
        </pc:spChg>
      </pc:sldChg>
      <pc:sldChg chg="modSp add">
        <pc:chgData name="Wittman, Barry" userId="bff186cd-6ce8-41ba-8e8c-e85cdef216de" providerId="ADAL" clId="{89AC908D-E577-48B3-B929-6A7569139FFF}" dt="2026-03-22T22:05:34.547" v="1037" actId="20577"/>
        <pc:sldMkLst>
          <pc:docMk/>
          <pc:sldMk cId="572175593" sldId="840"/>
        </pc:sldMkLst>
        <pc:spChg chg="mod">
          <ac:chgData name="Wittman, Barry" userId="bff186cd-6ce8-41ba-8e8c-e85cdef216de" providerId="ADAL" clId="{89AC908D-E577-48B3-B929-6A7569139FFF}" dt="2026-03-22T22:05:34.547" v="1037" actId="20577"/>
          <ac:spMkLst>
            <pc:docMk/>
            <pc:sldMk cId="572175593" sldId="840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8828B07D-690C-4631-80EC-ACA5F286CD88}"/>
    <pc:docChg chg="undo custSel addSld delSld modSld sldOrd">
      <pc:chgData name="Wittman, Barry" userId="bff186cd-6ce8-41ba-8e8c-e85cdef216de" providerId="ADAL" clId="{8828B07D-690C-4631-80EC-ACA5F286CD88}" dt="2026-03-14T21:50:57.866" v="1119" actId="20577"/>
      <pc:docMkLst>
        <pc:docMk/>
      </pc:docMkLst>
      <pc:sldChg chg="modSp">
        <pc:chgData name="Wittman, Barry" userId="bff186cd-6ce8-41ba-8e8c-e85cdef216de" providerId="ADAL" clId="{8828B07D-690C-4631-80EC-ACA5F286CD88}" dt="2026-03-14T21:14:41.369" v="7" actId="20577"/>
        <pc:sldMkLst>
          <pc:docMk/>
          <pc:sldMk cId="0" sldId="256"/>
        </pc:sldMkLst>
        <pc:spChg chg="mod">
          <ac:chgData name="Wittman, Barry" userId="bff186cd-6ce8-41ba-8e8c-e85cdef216de" providerId="ADAL" clId="{8828B07D-690C-4631-80EC-ACA5F286CD88}" dt="2026-03-14T21:14:41.369" v="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45:14.513" v="1047" actId="20577"/>
        <pc:sldMkLst>
          <pc:docMk/>
          <pc:sldMk cId="0" sldId="297"/>
        </pc:sldMkLst>
        <pc:spChg chg="mod">
          <ac:chgData name="Wittman, Barry" userId="bff186cd-6ce8-41ba-8e8c-e85cdef216de" providerId="ADAL" clId="{8828B07D-690C-4631-80EC-ACA5F286CD88}" dt="2026-03-14T21:45:14.513" v="104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45:00.479" v="1026" actId="20577"/>
        <pc:sldMkLst>
          <pc:docMk/>
          <pc:sldMk cId="0" sldId="298"/>
        </pc:sldMkLst>
        <pc:spChg chg="mod">
          <ac:chgData name="Wittman, Barry" userId="bff186cd-6ce8-41ba-8e8c-e85cdef216de" providerId="ADAL" clId="{8828B07D-690C-4631-80EC-ACA5F286CD88}" dt="2026-03-14T21:45:00.479" v="1026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15:25.450" v="123" actId="20577"/>
        <pc:sldMkLst>
          <pc:docMk/>
          <pc:sldMk cId="0" sldId="313"/>
        </pc:sldMkLst>
        <pc:spChg chg="mod">
          <ac:chgData name="Wittman, Barry" userId="bff186cd-6ce8-41ba-8e8c-e85cdef216de" providerId="ADAL" clId="{8828B07D-690C-4631-80EC-ACA5F286CD88}" dt="2026-03-14T21:15:25.450" v="123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8828B07D-690C-4631-80EC-ACA5F286CD88}" dt="2026-03-14T21:50:57.866" v="1119" actId="20577"/>
        <pc:sldMkLst>
          <pc:docMk/>
          <pc:sldMk cId="2604824229" sldId="710"/>
        </pc:sldMkLst>
        <pc:spChg chg="mod">
          <ac:chgData name="Wittman, Barry" userId="bff186cd-6ce8-41ba-8e8c-e85cdef216de" providerId="ADAL" clId="{8828B07D-690C-4631-80EC-ACA5F286CD88}" dt="2026-03-14T21:50:57.866" v="1119" actId="20577"/>
          <ac:spMkLst>
            <pc:docMk/>
            <pc:sldMk cId="2604824229" sldId="710"/>
            <ac:spMk id="5" creationId="{C25D905A-F411-457A-BA23-5F8FE0AC44DA}"/>
          </ac:spMkLst>
        </pc:sp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2F31E92-4A9D-4F90-BD05-0310E5B82914}"/>
    <pc:docChg chg="custSel addSld delSld modSld">
      <pc:chgData name="Wittman, Barry" userId="bff186cd-6ce8-41ba-8e8c-e85cdef216de" providerId="ADAL" clId="{22F31E92-4A9D-4F90-BD05-0310E5B82914}" dt="2026-02-24T19:38:21.651" v="446" actId="20577"/>
      <pc:docMkLst>
        <pc:docMk/>
      </pc:docMkLst>
      <pc:sldChg chg="modSp">
        <pc:chgData name="Wittman, Barry" userId="bff186cd-6ce8-41ba-8e8c-e85cdef216de" providerId="ADAL" clId="{22F31E92-4A9D-4F90-BD05-0310E5B82914}" dt="2026-02-24T19:38:21.651" v="446" actId="20577"/>
        <pc:sldMkLst>
          <pc:docMk/>
          <pc:sldMk cId="0" sldId="256"/>
        </pc:sldMkLst>
        <pc:spChg chg="mod">
          <ac:chgData name="Wittman, Barry" userId="bff186cd-6ce8-41ba-8e8c-e85cdef216de" providerId="ADAL" clId="{22F31E92-4A9D-4F90-BD05-0310E5B82914}" dt="2026-02-24T19:38:21.651" v="44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2F31E92-4A9D-4F90-BD05-0310E5B82914}" dt="2026-02-24T19:20:31.434" v="286" actId="6549"/>
        <pc:sldMkLst>
          <pc:docMk/>
          <pc:sldMk cId="0" sldId="297"/>
        </pc:sldMkLst>
        <pc:spChg chg="mod">
          <ac:chgData name="Wittman, Barry" userId="bff186cd-6ce8-41ba-8e8c-e85cdef216de" providerId="ADAL" clId="{22F31E92-4A9D-4F90-BD05-0310E5B82914}" dt="2026-02-24T19:20:31.434" v="286" actId="6549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2F31E92-4A9D-4F90-BD05-0310E5B82914}" dt="2026-02-24T19:19:38.733" v="263" actId="6549"/>
        <pc:sldMkLst>
          <pc:docMk/>
          <pc:sldMk cId="0" sldId="298"/>
        </pc:sldMkLst>
        <pc:spChg chg="mod">
          <ac:chgData name="Wittman, Barry" userId="bff186cd-6ce8-41ba-8e8c-e85cdef216de" providerId="ADAL" clId="{22F31E92-4A9D-4F90-BD05-0310E5B82914}" dt="2026-02-24T19:19:38.733" v="263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22F31E92-4A9D-4F90-BD05-0310E5B82914}" dt="2026-02-24T19:19:51.580" v="267" actId="20577"/>
        <pc:sldMkLst>
          <pc:docMk/>
          <pc:sldMk cId="3687201430" sldId="403"/>
        </pc:sldMkLst>
        <pc:spChg chg="mod">
          <ac:chgData name="Wittman, Barry" userId="bff186cd-6ce8-41ba-8e8c-e85cdef216de" providerId="ADAL" clId="{22F31E92-4A9D-4F90-BD05-0310E5B82914}" dt="2026-02-24T19:19:51.580" v="267" actId="20577"/>
          <ac:spMkLst>
            <pc:docMk/>
            <pc:sldMk cId="3687201430" sldId="403"/>
            <ac:spMk id="2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7B1D5778-E2E7-4E58-97FE-C1E5D4976C0B}"/>
    <pc:docChg chg="custSel addSld delSld modSld sldOrd">
      <pc:chgData name="Wittman, Barry" userId="bff186cd-6ce8-41ba-8e8c-e85cdef216de" providerId="ADAL" clId="{7B1D5778-E2E7-4E58-97FE-C1E5D4976C0B}" dt="2026-03-20T13:56:45.632" v="1221" actId="20577"/>
      <pc:docMkLst>
        <pc:docMk/>
      </pc:docMkLst>
      <pc:sldChg chg="modSp">
        <pc:chgData name="Wittman, Barry" userId="bff186cd-6ce8-41ba-8e8c-e85cdef216de" providerId="ADAL" clId="{7B1D5778-E2E7-4E58-97FE-C1E5D4976C0B}" dt="2026-03-19T20:13:43.951" v="5" actId="20577"/>
        <pc:sldMkLst>
          <pc:docMk/>
          <pc:sldMk cId="0" sldId="256"/>
        </pc:sldMkLst>
        <pc:spChg chg="mod">
          <ac:chgData name="Wittman, Barry" userId="bff186cd-6ce8-41ba-8e8c-e85cdef216de" providerId="ADAL" clId="{7B1D5778-E2E7-4E58-97FE-C1E5D4976C0B}" dt="2026-03-19T20:13:43.95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7B1D5778-E2E7-4E58-97FE-C1E5D4976C0B}" dt="2026-03-19T21:06:19.045" v="1177" actId="20577"/>
        <pc:sldMkLst>
          <pc:docMk/>
          <pc:sldMk cId="0" sldId="297"/>
        </pc:sldMkLst>
        <pc:spChg chg="mod">
          <ac:chgData name="Wittman, Barry" userId="bff186cd-6ce8-41ba-8e8c-e85cdef216de" providerId="ADAL" clId="{7B1D5778-E2E7-4E58-97FE-C1E5D4976C0B}" dt="2026-03-19T21:06:19.045" v="117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1:06:03.764" v="1161" actId="20577"/>
        <pc:sldMkLst>
          <pc:docMk/>
          <pc:sldMk cId="0" sldId="298"/>
        </pc:sldMkLst>
        <pc:spChg chg="mod">
          <ac:chgData name="Wittman, Barry" userId="bff186cd-6ce8-41ba-8e8c-e85cdef216de" providerId="ADAL" clId="{7B1D5778-E2E7-4E58-97FE-C1E5D4976C0B}" dt="2026-03-19T21:06:03.764" v="1161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0:19:37.750" v="369" actId="20577"/>
        <pc:sldMkLst>
          <pc:docMk/>
          <pc:sldMk cId="0" sldId="313"/>
        </pc:sldMkLst>
        <pc:spChg chg="mod">
          <ac:chgData name="Wittman, Barry" userId="bff186cd-6ce8-41ba-8e8c-e85cdef216de" providerId="ADAL" clId="{7B1D5778-E2E7-4E58-97FE-C1E5D4976C0B}" dt="2026-03-19T20:19:37.750" v="369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7B1D5778-E2E7-4E58-97FE-C1E5D4976C0B}" dt="2026-03-19T20:17:53.890" v="314" actId="6549"/>
        <pc:sldMkLst>
          <pc:docMk/>
          <pc:sldMk cId="2604824229" sldId="710"/>
        </pc:sldMkLst>
        <pc:spChg chg="mod">
          <ac:chgData name="Wittman, Barry" userId="bff186cd-6ce8-41ba-8e8c-e85cdef216de" providerId="ADAL" clId="{7B1D5778-E2E7-4E58-97FE-C1E5D4976C0B}" dt="2026-03-19T20:17:53.890" v="314" actId="6549"/>
          <ac:spMkLst>
            <pc:docMk/>
            <pc:sldMk cId="2604824229" sldId="710"/>
            <ac:spMk id="5" creationId="{C25D905A-F411-457A-BA23-5F8FE0AC44DA}"/>
          </ac:spMkLst>
        </pc:spChg>
      </pc:sldChg>
      <pc:sldChg chg="add">
        <pc:chgData name="Wittman, Barry" userId="bff186cd-6ce8-41ba-8e8c-e85cdef216de" providerId="ADAL" clId="{7B1D5778-E2E7-4E58-97FE-C1E5D4976C0B}" dt="2026-03-19T20:19:43.634" v="370"/>
        <pc:sldMkLst>
          <pc:docMk/>
          <pc:sldMk cId="1685532324" sldId="731"/>
        </pc:sldMkLst>
      </pc:sldChg>
      <pc:sldChg chg="modSp add">
        <pc:chgData name="Wittman, Barry" userId="bff186cd-6ce8-41ba-8e8c-e85cdef216de" providerId="ADAL" clId="{7B1D5778-E2E7-4E58-97FE-C1E5D4976C0B}" dt="2026-03-19T21:00:32.666" v="1063"/>
        <pc:sldMkLst>
          <pc:docMk/>
          <pc:sldMk cId="1054678718" sldId="738"/>
        </pc:sldMkLst>
        <pc:spChg chg="mod">
          <ac:chgData name="Wittman, Barry" userId="bff186cd-6ce8-41ba-8e8c-e85cdef216de" providerId="ADAL" clId="{7B1D5778-E2E7-4E58-97FE-C1E5D4976C0B}" dt="2026-03-19T20:19:43.882" v="377" actId="27636"/>
          <ac:spMkLst>
            <pc:docMk/>
            <pc:sldMk cId="1054678718" sldId="738"/>
            <ac:spMk id="2" creationId="{00000000-0000-0000-0000-000000000000}"/>
          </ac:spMkLst>
        </pc:spChg>
        <pc:spChg chg="mod">
          <ac:chgData name="Wittman, Barry" userId="bff186cd-6ce8-41ba-8e8c-e85cdef216de" providerId="ADAL" clId="{7B1D5778-E2E7-4E58-97FE-C1E5D4976C0B}" dt="2026-03-19T21:00:32.666" v="1063"/>
          <ac:spMkLst>
            <pc:docMk/>
            <pc:sldMk cId="1054678718" sldId="738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7B1D5778-E2E7-4E58-97FE-C1E5D4976C0B}" dt="2026-03-19T21:01:49.425" v="1093"/>
        <pc:sldMkLst>
          <pc:docMk/>
          <pc:sldMk cId="2630995617" sldId="741"/>
        </pc:sldMkLst>
        <pc:spChg chg="mod">
          <ac:chgData name="Wittman, Barry" userId="bff186cd-6ce8-41ba-8e8c-e85cdef216de" providerId="ADAL" clId="{7B1D5778-E2E7-4E58-97FE-C1E5D4976C0B}" dt="2026-03-19T21:01:49.425" v="1093"/>
          <ac:spMkLst>
            <pc:docMk/>
            <pc:sldMk cId="2630995617" sldId="74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7B1D5778-E2E7-4E58-97FE-C1E5D4976C0B}" dt="2026-03-19T20:19:43.634" v="370"/>
        <pc:sldMkLst>
          <pc:docMk/>
          <pc:sldMk cId="3909463074" sldId="742"/>
        </pc:sldMkLst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0.png"/><Relationship Id="rId3" Type="http://schemas.openxmlformats.org/officeDocument/2006/relationships/image" Target="../media/image35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2" Type="http://schemas.openxmlformats.org/officeDocument/2006/relationships/image" Target="../media/image340.png"/><Relationship Id="rId16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13 -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FSAs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Three-Sentence Summary</a:t>
            </a:r>
          </a:p>
        </p:txBody>
      </p:sp>
    </p:spTree>
    <p:extLst>
      <p:ext uri="{BB962C8B-B14F-4D97-AF65-F5344CB8AC3E}">
        <p14:creationId xmlns:p14="http://schemas.microsoft.com/office/powerpoint/2010/main" val="235693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FSAs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95634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List strings accepted by the FSA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List strings accepted by the FSA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956341"/>
              </a:xfrm>
              <a:blipFill>
                <a:blip r:embed="rId2"/>
                <a:stretch>
                  <a:fillRect t="-11465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/>
          <p:cNvGrpSpPr/>
          <p:nvPr/>
        </p:nvGrpSpPr>
        <p:grpSpPr>
          <a:xfrm>
            <a:off x="1866900" y="2743200"/>
            <a:ext cx="3848100" cy="4114800"/>
            <a:chOff x="342900" y="2819400"/>
            <a:chExt cx="3848100" cy="4114800"/>
          </a:xfrm>
        </p:grpSpPr>
        <p:cxnSp>
          <p:nvCxnSpPr>
            <p:cNvPr id="12" name="Curved Connector 37"/>
            <p:cNvCxnSpPr>
              <a:stCxn id="5" idx="1"/>
              <a:endCxn id="5" idx="7"/>
            </p:cNvCxnSpPr>
            <p:nvPr/>
          </p:nvCxnSpPr>
          <p:spPr>
            <a:xfrm rot="5400000" flipH="1" flipV="1">
              <a:off x="1219200" y="3488116"/>
              <a:ext cx="1588" cy="538816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838200" y="3645932"/>
                  <a:ext cx="762000" cy="762000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645932"/>
                  <a:ext cx="762000" cy="762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5" idx="6"/>
              <a:endCxn id="8" idx="2"/>
            </p:cNvCxnSpPr>
            <p:nvPr/>
          </p:nvCxnSpPr>
          <p:spPr>
            <a:xfrm>
              <a:off x="1600200" y="4026932"/>
              <a:ext cx="17526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3352800" y="3645932"/>
                  <a:ext cx="762000" cy="762000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3645932"/>
                  <a:ext cx="762000" cy="762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3352800" y="5562600"/>
                  <a:ext cx="762000" cy="762000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5562600"/>
                  <a:ext cx="762000" cy="762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urved Connector 37"/>
            <p:cNvCxnSpPr>
              <a:stCxn id="8" idx="1"/>
              <a:endCxn id="8" idx="7"/>
            </p:cNvCxnSpPr>
            <p:nvPr/>
          </p:nvCxnSpPr>
          <p:spPr>
            <a:xfrm rot="5400000" flipH="1" flipV="1">
              <a:off x="3733800" y="3488116"/>
              <a:ext cx="1588" cy="538816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2"/>
              <a:endCxn id="26" idx="6"/>
            </p:cNvCxnSpPr>
            <p:nvPr/>
          </p:nvCxnSpPr>
          <p:spPr>
            <a:xfrm rot="10800000">
              <a:off x="1600200" y="5943600"/>
              <a:ext cx="17526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657600" y="4719935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719935"/>
                  <a:ext cx="53340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05200" y="6472535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6472535"/>
                  <a:ext cx="53340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90600" y="29718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2971800"/>
                  <a:ext cx="53340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62000" y="47244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4724400"/>
                  <a:ext cx="53340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05200" y="29718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2971800"/>
                  <a:ext cx="53340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838200" y="5562600"/>
                  <a:ext cx="762000" cy="762000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562600"/>
                  <a:ext cx="762000" cy="762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urved Connector 37"/>
            <p:cNvCxnSpPr/>
            <p:nvPr/>
          </p:nvCxnSpPr>
          <p:spPr>
            <a:xfrm rot="5400000">
              <a:off x="3733800" y="5943600"/>
              <a:ext cx="1588" cy="538816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6" idx="0"/>
            </p:cNvCxnSpPr>
            <p:nvPr/>
          </p:nvCxnSpPr>
          <p:spPr>
            <a:xfrm rot="5400000" flipH="1" flipV="1">
              <a:off x="641866" y="4985266"/>
              <a:ext cx="1154668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3156466" y="4985266"/>
              <a:ext cx="1154668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37"/>
            <p:cNvCxnSpPr>
              <a:stCxn id="26" idx="5"/>
              <a:endCxn id="26" idx="3"/>
            </p:cNvCxnSpPr>
            <p:nvPr/>
          </p:nvCxnSpPr>
          <p:spPr>
            <a:xfrm rot="5400000">
              <a:off x="1219200" y="5943600"/>
              <a:ext cx="1588" cy="538816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209800" y="3576935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3576935"/>
                  <a:ext cx="533400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209800" y="59436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5943600"/>
                  <a:ext cx="533400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914400" y="6472535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6472535"/>
                  <a:ext cx="53340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/>
            <p:nvPr/>
          </p:nvCxnSpPr>
          <p:spPr>
            <a:xfrm>
              <a:off x="342900" y="4040188"/>
              <a:ext cx="4953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057400" y="2819400"/>
                  <a:ext cx="838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819400"/>
                  <a:ext cx="838200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6265862" y="2743200"/>
            <a:ext cx="3771900" cy="2819400"/>
            <a:chOff x="4762500" y="2819400"/>
            <a:chExt cx="3771900" cy="2819400"/>
          </a:xfrm>
        </p:grpSpPr>
        <p:cxnSp>
          <p:nvCxnSpPr>
            <p:cNvPr id="84" name="Curved Connector 37"/>
            <p:cNvCxnSpPr>
              <a:stCxn id="63" idx="7"/>
              <a:endCxn id="65" idx="1"/>
            </p:cNvCxnSpPr>
            <p:nvPr/>
          </p:nvCxnSpPr>
          <p:spPr>
            <a:xfrm rot="5400000" flipH="1" flipV="1">
              <a:off x="6896100" y="3760232"/>
              <a:ext cx="1588" cy="1975784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urved Connector 37"/>
            <p:cNvCxnSpPr>
              <a:stCxn id="65" idx="3"/>
              <a:endCxn id="63" idx="5"/>
            </p:cNvCxnSpPr>
            <p:nvPr/>
          </p:nvCxnSpPr>
          <p:spPr>
            <a:xfrm rot="5400000">
              <a:off x="6896100" y="4299048"/>
              <a:ext cx="1588" cy="1975784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7772400" y="4636532"/>
                  <a:ext cx="762000" cy="762000"/>
                </a:xfrm>
                <a:prstGeom prst="ellips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636532"/>
                  <a:ext cx="762000" cy="762000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Curved Connector 37"/>
            <p:cNvCxnSpPr>
              <a:stCxn id="65" idx="1"/>
              <a:endCxn id="65" idx="7"/>
            </p:cNvCxnSpPr>
            <p:nvPr/>
          </p:nvCxnSpPr>
          <p:spPr>
            <a:xfrm rot="5400000" flipH="1" flipV="1">
              <a:off x="8153400" y="4478716"/>
              <a:ext cx="1588" cy="538816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37"/>
            <p:cNvCxnSpPr>
              <a:stCxn id="63" idx="1"/>
              <a:endCxn id="63" idx="7"/>
            </p:cNvCxnSpPr>
            <p:nvPr/>
          </p:nvCxnSpPr>
          <p:spPr>
            <a:xfrm rot="5400000" flipH="1" flipV="1">
              <a:off x="5638800" y="4478716"/>
              <a:ext cx="1588" cy="538816"/>
            </a:xfrm>
            <a:prstGeom prst="curvedConnector3">
              <a:avLst>
                <a:gd name="adj1" fmla="val 2142267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629400" y="5177135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5177135"/>
                  <a:ext cx="5334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410200" y="39624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3962400"/>
                  <a:ext cx="5334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7924800" y="39624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3962400"/>
                  <a:ext cx="53340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629400" y="43434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343400"/>
                  <a:ext cx="533400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/>
            <p:cNvCxnSpPr/>
            <p:nvPr/>
          </p:nvCxnSpPr>
          <p:spPr>
            <a:xfrm>
              <a:off x="4762500" y="5030788"/>
              <a:ext cx="495300" cy="1588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5257800" y="4636532"/>
                  <a:ext cx="762000" cy="762000"/>
                </a:xfrm>
                <a:prstGeom prst="ellipse">
                  <a:avLst/>
                </a:prstGeom>
                <a:ln w="63500" cmpd="dbl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4636532"/>
                  <a:ext cx="762000" cy="762000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6350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477000" y="2819400"/>
                  <a:ext cx="838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2819400"/>
                  <a:ext cx="838200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98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*-equivalence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states of a finite-state automaton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b="1" dirty="0"/>
                  <a:t>-equivalent</a:t>
                </a:r>
                <a:r>
                  <a:rPr lang="en-US" dirty="0"/>
                  <a:t> if any string accepted by the automaton when it starts from one state is accepted when starting from the other</a:t>
                </a:r>
              </a:p>
              <a:p>
                <a:r>
                  <a:rPr lang="en-US" dirty="0"/>
                  <a:t>Given an automaton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eventual-state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can formally say:</a:t>
                </a:r>
              </a:p>
              <a:p>
                <a:pPr lvl="1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both accepting states or both not</a:t>
                </a:r>
              </a:p>
              <a:p>
                <a:r>
                  <a:rPr lang="en-US" dirty="0"/>
                  <a:t>It turns out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defines an equivalence relation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5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is hard to demonstrate directly</a:t>
                </a:r>
              </a:p>
              <a:p>
                <a:r>
                  <a:rPr lang="en-US" dirty="0"/>
                  <a:t>Instead, we'll focus on equivalence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fewer inputs</a:t>
                </a:r>
              </a:p>
              <a:p>
                <a:r>
                  <a:rPr lang="en-US" dirty="0"/>
                  <a:t>Given an automaton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eventual-state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we can formally say:</a:t>
                </a:r>
              </a:p>
              <a:p>
                <a:pPr lvl="1"/>
                <a:r>
                  <a:rPr lang="en-US" dirty="0"/>
                  <a:t>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both accepting states or both not, for all strings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less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5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</a:t>
            </a:r>
            <a:r>
              <a:rPr lang="en-US" i="1" dirty="0"/>
              <a:t>k</a:t>
            </a:r>
            <a:r>
              <a:rPr lang="en-US" dirty="0"/>
              <a:t>-equivalence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is an equivalence relation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partition the set of all states of the automaton into a union of mutually disjoint subsets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if two states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-equivalent, they are also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-equivalent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 is a subset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-equivalence class</a:t>
                </a:r>
              </a:p>
              <a:p>
                <a:r>
                  <a:rPr lang="en-US" dirty="0"/>
                  <a:t>Any two states that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-equivalent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theorems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FSA with next-state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Given any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both accepting states or they are both nonaccepting states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 every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-equivalent and for any input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also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-equivalent</a:t>
                </a:r>
              </a:p>
              <a:p>
                <a:pPr marL="678942" indent="-514350"/>
                <a:r>
                  <a:rPr lang="en-US" dirty="0"/>
                  <a:t>These theorems essentially allow us to create a recursive definition for testing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6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examples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75192"/>
                <a:ext cx="10972800" cy="12728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-equivalence classes,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-equivalence classes, and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-equivalence classes for the following FSA: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75192"/>
                <a:ext cx="10972800" cy="1272809"/>
              </a:xfrm>
              <a:blipFill>
                <a:blip r:embed="rId3"/>
                <a:stretch>
                  <a:fillRect t="-1914" r="-1333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1AAC89F-D171-4D64-9BA7-5C7F6ED9D9EE}"/>
                  </a:ext>
                </a:extLst>
              </p:cNvPr>
              <p:cNvSpPr/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ln w="19050" cmpd="sng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1AAC89F-D171-4D64-9BA7-5C7F6ED9D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A777F2-0242-48E1-821C-A8CAF04E5096}"/>
              </a:ext>
            </a:extLst>
          </p:cNvPr>
          <p:cNvCxnSpPr>
            <a:stCxn id="30" idx="6"/>
            <a:endCxn id="33" idx="2"/>
          </p:cNvCxnSpPr>
          <p:nvPr/>
        </p:nvCxnSpPr>
        <p:spPr>
          <a:xfrm>
            <a:off x="5857142" y="41294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93DEB7-BA3B-4EFD-A694-175AE907DDB1}"/>
                  </a:ext>
                </a:extLst>
              </p:cNvPr>
              <p:cNvSpPr/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93DEB7-BA3B-4EFD-A694-175AE907D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DAA615-5A75-40DF-B1B9-B020BA123ED4}"/>
                  </a:ext>
                </a:extLst>
              </p:cNvPr>
              <p:cNvSpPr/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DAA615-5A75-40DF-B1B9-B020BA123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87B8E4E-69C1-42E5-B07F-22014C756337}"/>
              </a:ext>
            </a:extLst>
          </p:cNvPr>
          <p:cNvCxnSpPr>
            <a:stCxn id="40" idx="6"/>
            <a:endCxn id="34" idx="2"/>
          </p:cNvCxnSpPr>
          <p:nvPr/>
        </p:nvCxnSpPr>
        <p:spPr>
          <a:xfrm>
            <a:off x="5857142" y="59582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B2FB5F-7684-4D17-BAD5-BE45466A0DFA}"/>
                  </a:ext>
                </a:extLst>
              </p:cNvPr>
              <p:cNvSpPr txBox="1"/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B2FB5F-7684-4D17-BAD5-BE45466A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233019-44EF-45C7-90B2-AA01BAD0F232}"/>
                  </a:ext>
                </a:extLst>
              </p:cNvPr>
              <p:cNvSpPr txBox="1"/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233019-44EF-45C7-90B2-AA01BAD0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EF6DAB-D0F6-4F40-BF1F-DEA101CB4588}"/>
                  </a:ext>
                </a:extLst>
              </p:cNvPr>
              <p:cNvSpPr txBox="1"/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EF6DAB-D0F6-4F40-BF1F-DEA101CB4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76A2373-151F-4C67-9C06-5E58270EC0C0}"/>
                  </a:ext>
                </a:extLst>
              </p:cNvPr>
              <p:cNvSpPr/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76A2373-151F-4C67-9C06-5E58270EC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urved Connector 37">
            <a:extLst>
              <a:ext uri="{FF2B5EF4-FFF2-40B4-BE49-F238E27FC236}">
                <a16:creationId xmlns:a16="http://schemas.microsoft.com/office/drawing/2014/main" id="{D5B82651-878D-43E5-B964-E4CB563C26E1}"/>
              </a:ext>
            </a:extLst>
          </p:cNvPr>
          <p:cNvCxnSpPr>
            <a:stCxn id="34" idx="6"/>
            <a:endCxn id="30" idx="0"/>
          </p:cNvCxnSpPr>
          <p:nvPr/>
        </p:nvCxnSpPr>
        <p:spPr>
          <a:xfrm flipH="1" flipV="1">
            <a:off x="5490796" y="3763108"/>
            <a:ext cx="2784230" cy="2195146"/>
          </a:xfrm>
          <a:prstGeom prst="curvedConnector4">
            <a:avLst>
              <a:gd name="adj1" fmla="val -16422"/>
              <a:gd name="adj2" fmla="val 12372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4E6E9-3455-490F-86B0-E03A76E26D90}"/>
                  </a:ext>
                </a:extLst>
              </p:cNvPr>
              <p:cNvSpPr txBox="1"/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4E6E9-3455-490F-86B0-E03A76E26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E57D52-7CF6-4CF1-9768-26DB902E4CDC}"/>
                  </a:ext>
                </a:extLst>
              </p:cNvPr>
              <p:cNvSpPr txBox="1"/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E57D52-7CF6-4CF1-9768-26DB902E4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8036FA-95CA-4A34-B40B-DECCD5C41A9A}"/>
              </a:ext>
            </a:extLst>
          </p:cNvPr>
          <p:cNvCxnSpPr>
            <a:stCxn id="46" idx="6"/>
            <a:endCxn id="30" idx="2"/>
          </p:cNvCxnSpPr>
          <p:nvPr/>
        </p:nvCxnSpPr>
        <p:spPr>
          <a:xfrm>
            <a:off x="3552092" y="4129454"/>
            <a:ext cx="1572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CF3E1B3-33C9-46AE-A2DE-EAB631017A3B}"/>
                  </a:ext>
                </a:extLst>
              </p:cNvPr>
              <p:cNvSpPr/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CF3E1B3-33C9-46AE-A2DE-EAB631017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4E04D03-28EB-43F3-82E6-C6B8D6AF4DFA}"/>
              </a:ext>
            </a:extLst>
          </p:cNvPr>
          <p:cNvCxnSpPr>
            <a:stCxn id="33" idx="3"/>
            <a:endCxn id="40" idx="7"/>
          </p:cNvCxnSpPr>
          <p:nvPr/>
        </p:nvCxnSpPr>
        <p:spPr>
          <a:xfrm rot="5400000">
            <a:off x="6044384" y="4093958"/>
            <a:ext cx="1310708" cy="18997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37">
            <a:extLst>
              <a:ext uri="{FF2B5EF4-FFF2-40B4-BE49-F238E27FC236}">
                <a16:creationId xmlns:a16="http://schemas.microsoft.com/office/drawing/2014/main" id="{E58DD5DA-4B31-4623-B46E-8FB3B32608DD}"/>
              </a:ext>
            </a:extLst>
          </p:cNvPr>
          <p:cNvCxnSpPr>
            <a:stCxn id="40" idx="7"/>
            <a:endCxn id="30" idx="5"/>
          </p:cNvCxnSpPr>
          <p:nvPr/>
        </p:nvCxnSpPr>
        <p:spPr>
          <a:xfrm rot="5400000" flipH="1" flipV="1">
            <a:off x="5094488" y="5043854"/>
            <a:ext cx="1310708" cy="1588"/>
          </a:xfrm>
          <a:prstGeom prst="curvedConnector3">
            <a:avLst>
              <a:gd name="adj1" fmla="val 52907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37">
            <a:extLst>
              <a:ext uri="{FF2B5EF4-FFF2-40B4-BE49-F238E27FC236}">
                <a16:creationId xmlns:a16="http://schemas.microsoft.com/office/drawing/2014/main" id="{CE98C490-7C5F-4784-B76A-C1803232C1BA}"/>
              </a:ext>
            </a:extLst>
          </p:cNvPr>
          <p:cNvCxnSpPr>
            <a:stCxn id="30" idx="3"/>
            <a:endCxn id="40" idx="1"/>
          </p:cNvCxnSpPr>
          <p:nvPr/>
        </p:nvCxnSpPr>
        <p:spPr>
          <a:xfrm rot="5400000">
            <a:off x="4576396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37">
            <a:extLst>
              <a:ext uri="{FF2B5EF4-FFF2-40B4-BE49-F238E27FC236}">
                <a16:creationId xmlns:a16="http://schemas.microsoft.com/office/drawing/2014/main" id="{49A41756-0C08-4271-9361-70900FF29D8C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rot="5400000">
            <a:off x="6994280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37">
            <a:extLst>
              <a:ext uri="{FF2B5EF4-FFF2-40B4-BE49-F238E27FC236}">
                <a16:creationId xmlns:a16="http://schemas.microsoft.com/office/drawing/2014/main" id="{4E52AD60-AF92-458E-9E9F-B8C838856D62}"/>
              </a:ext>
            </a:extLst>
          </p:cNvPr>
          <p:cNvCxnSpPr>
            <a:stCxn id="34" idx="7"/>
            <a:endCxn id="33" idx="5"/>
          </p:cNvCxnSpPr>
          <p:nvPr/>
        </p:nvCxnSpPr>
        <p:spPr>
          <a:xfrm rot="5400000" flipH="1" flipV="1">
            <a:off x="7512372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331CA2-FF4D-4337-A1FB-CED3CF62B315}"/>
                  </a:ext>
                </a:extLst>
              </p:cNvPr>
              <p:cNvSpPr txBox="1"/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331CA2-FF4D-4337-A1FB-CED3CF62B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47E9F2-0B5F-406F-B618-FEE52FF49D89}"/>
                  </a:ext>
                </a:extLst>
              </p:cNvPr>
              <p:cNvSpPr txBox="1"/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947E9F2-0B5F-406F-B618-FEE52FF4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7EF6D6-F898-44D6-A8B4-4AAD721F002A}"/>
                  </a:ext>
                </a:extLst>
              </p:cNvPr>
              <p:cNvSpPr txBox="1"/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7EF6D6-F898-44D6-A8B4-4AAD721F0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37">
            <a:extLst>
              <a:ext uri="{FF2B5EF4-FFF2-40B4-BE49-F238E27FC236}">
                <a16:creationId xmlns:a16="http://schemas.microsoft.com/office/drawing/2014/main" id="{830F0462-92B2-47D9-8F52-1B1881030666}"/>
              </a:ext>
            </a:extLst>
          </p:cNvPr>
          <p:cNvCxnSpPr>
            <a:stCxn id="46" idx="3"/>
            <a:endCxn id="46" idx="5"/>
          </p:cNvCxnSpPr>
          <p:nvPr/>
        </p:nvCxnSpPr>
        <p:spPr>
          <a:xfrm rot="16200000" flipH="1">
            <a:off x="3185746" y="4129454"/>
            <a:ext cx="1588" cy="518092"/>
          </a:xfrm>
          <a:prstGeom prst="curvedConnector3">
            <a:avLst>
              <a:gd name="adj1" fmla="val 2115239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8909EDB-EB65-4401-9DF6-730273E6875A}"/>
              </a:ext>
            </a:extLst>
          </p:cNvPr>
          <p:cNvCxnSpPr/>
          <p:nvPr/>
        </p:nvCxnSpPr>
        <p:spPr>
          <a:xfrm>
            <a:off x="1981200" y="4116388"/>
            <a:ext cx="810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086276-00FC-4664-B62F-ECC2AC59FD76}"/>
                  </a:ext>
                </a:extLst>
              </p:cNvPr>
              <p:cNvSpPr txBox="1"/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7086276-00FC-4664-B62F-ECC2AC59F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3A8B3E-DC5D-494C-B9BE-F605A6014117}"/>
                  </a:ext>
                </a:extLst>
              </p:cNvPr>
              <p:cNvSpPr txBox="1"/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33A8B3E-DC5D-494C-B9BE-F605A6014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06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classes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Keep 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for larger and larger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If you ever find that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is equal to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-equivalence classes, that is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classes</a:t>
                </a:r>
              </a:p>
              <a:p>
                <a:r>
                  <a:rPr lang="en-US" dirty="0"/>
                  <a:t>This is known as a </a:t>
                </a:r>
                <a:r>
                  <a:rPr lang="en-US" b="1" dirty="0"/>
                  <a:t>fixed point</a:t>
                </a:r>
                <a:r>
                  <a:rPr lang="en-US" dirty="0"/>
                  <a:t> in mathematics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27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quotient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can build a new FSA from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-equivalence classes</a:t>
                </a:r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means the equivalence class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This FSA is called the </a:t>
                </a:r>
                <a:r>
                  <a:rPr lang="en-US" b="1" dirty="0"/>
                  <a:t>quotient automaton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is defined from an FSA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next-state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-equivalent classes of states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set of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initial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initial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accepting states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the states of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an accepting state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i="1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The next-state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dirty="0">
                    <a:sym typeface="Symbol"/>
                  </a:rPr>
                  <a:t> is:</a:t>
                </a:r>
              </a:p>
              <a:p>
                <a:pPr marL="1225296" lvl="2" indent="-457200">
                  <a:buNone/>
                </a:pPr>
                <a:r>
                  <a:rPr lang="en-US" dirty="0">
                    <a:sym typeface="Symbol"/>
                  </a:rPr>
                  <a:t>	For all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</m:t>
                    </m:r>
                  </m:oMath>
                </a14:m>
                <a:r>
                  <a:rPr lang="en-US" dirty="0">
                    <a:sym typeface="Symbol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′</m:t>
                    </m:r>
                  </m:oMath>
                </a14:m>
                <a:r>
                  <a:rPr lang="en-US" dirty="0">
                    <a:sym typeface="Symbol"/>
                  </a:rPr>
                  <a:t> and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′([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],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 = [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)]</m:t>
                    </m:r>
                  </m:oMath>
                </a14:m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 r="-1556" b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Finite-state automata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a quotient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FSA with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input symbols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and next-state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To build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-equivalence classes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 each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, find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until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-equivalence classes are the same as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-equivalence classes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Build a quotient automaton whose states are the equivalence classes given above with transition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′([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 </m:t>
                    </m:r>
                  </m:oMath>
                </a14:m>
                <a:r>
                  <a:rPr lang="en-US" dirty="0"/>
                  <a:t>for any input symbol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automaton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272809"/>
          </a:xfrm>
        </p:spPr>
        <p:txBody>
          <a:bodyPr>
            <a:normAutofit/>
          </a:bodyPr>
          <a:lstStyle/>
          <a:p>
            <a:r>
              <a:rPr lang="en-US" dirty="0"/>
              <a:t>Find the quotient automaton for the following FSA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DE66313-D6FF-47E3-AEAD-346529C2AA33}"/>
                  </a:ext>
                </a:extLst>
              </p:cNvPr>
              <p:cNvSpPr/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ln w="19050" cmpd="sng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DE66313-D6FF-47E3-AEAD-346529C2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3763108"/>
                <a:ext cx="732692" cy="73269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A133E8-4F96-4D0D-8EFA-0AC5DDFF7351}"/>
              </a:ext>
            </a:extLst>
          </p:cNvPr>
          <p:cNvCxnSpPr>
            <a:stCxn id="30" idx="6"/>
            <a:endCxn id="33" idx="2"/>
          </p:cNvCxnSpPr>
          <p:nvPr/>
        </p:nvCxnSpPr>
        <p:spPr>
          <a:xfrm>
            <a:off x="5857142" y="41294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AD0646-3016-4805-91BA-B15366A0C8CA}"/>
                  </a:ext>
                </a:extLst>
              </p:cNvPr>
              <p:cNvSpPr/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AD0646-3016-4805-91BA-B15366A0C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3763108"/>
                <a:ext cx="732692" cy="7326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8838DF4-11A5-461F-8BD4-B2ABE06DECCA}"/>
                  </a:ext>
                </a:extLst>
              </p:cNvPr>
              <p:cNvSpPr/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ln w="63500" cmpd="dbl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8838DF4-11A5-461F-8BD4-B2ABE06DE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334" y="5591908"/>
                <a:ext cx="732692" cy="73269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1778E06-F72B-40E6-B7CC-3252BE457E23}"/>
              </a:ext>
            </a:extLst>
          </p:cNvPr>
          <p:cNvCxnSpPr>
            <a:stCxn id="40" idx="6"/>
            <a:endCxn id="34" idx="2"/>
          </p:cNvCxnSpPr>
          <p:nvPr/>
        </p:nvCxnSpPr>
        <p:spPr>
          <a:xfrm>
            <a:off x="5857142" y="5958254"/>
            <a:ext cx="1685192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777643-760A-4E09-B395-79E4B17E6EAD}"/>
                  </a:ext>
                </a:extLst>
              </p:cNvPr>
              <p:cNvSpPr txBox="1"/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777643-760A-4E09-B395-79E4B17E6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915" y="4805100"/>
                <a:ext cx="5128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FB843C-EB92-45B9-9BF9-91E8FDD0FDAC}"/>
                  </a:ext>
                </a:extLst>
              </p:cNvPr>
              <p:cNvSpPr txBox="1"/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FB843C-EB92-45B9-9BF9-91E8FDD0F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1" y="4800601"/>
                <a:ext cx="51288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67DBBB-689B-4039-8048-44ABE2AF4DF2}"/>
                  </a:ext>
                </a:extLst>
              </p:cNvPr>
              <p:cNvSpPr txBox="1"/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67DBBB-689B-4039-8048-44ABE2AF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3124201"/>
                <a:ext cx="51288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7073AE4-460D-43FE-9FDC-A896C4796521}"/>
                  </a:ext>
                </a:extLst>
              </p:cNvPr>
              <p:cNvSpPr/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7073AE4-460D-43FE-9FDC-A896C4796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450" y="5591908"/>
                <a:ext cx="732692" cy="73269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urved Connector 37">
            <a:extLst>
              <a:ext uri="{FF2B5EF4-FFF2-40B4-BE49-F238E27FC236}">
                <a16:creationId xmlns:a16="http://schemas.microsoft.com/office/drawing/2014/main" id="{1C7593FA-5E5D-4DE6-BAA7-6842C2CCCE40}"/>
              </a:ext>
            </a:extLst>
          </p:cNvPr>
          <p:cNvCxnSpPr>
            <a:stCxn id="34" idx="6"/>
            <a:endCxn id="30" idx="0"/>
          </p:cNvCxnSpPr>
          <p:nvPr/>
        </p:nvCxnSpPr>
        <p:spPr>
          <a:xfrm flipH="1" flipV="1">
            <a:off x="5490796" y="3763108"/>
            <a:ext cx="2784230" cy="2195146"/>
          </a:xfrm>
          <a:prstGeom prst="curvedConnector4">
            <a:avLst>
              <a:gd name="adj1" fmla="val -16422"/>
              <a:gd name="adj2" fmla="val 123721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82B431-414B-46EB-BF48-48A35C7C12BC}"/>
                  </a:ext>
                </a:extLst>
              </p:cNvPr>
              <p:cNvSpPr txBox="1"/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782B431-414B-46EB-BF48-48A35C7C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297" y="3706062"/>
                <a:ext cx="5128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3D7DAE-929B-49A7-9993-12C8C5871BDE}"/>
                  </a:ext>
                </a:extLst>
              </p:cNvPr>
              <p:cNvSpPr txBox="1"/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3D7DAE-929B-49A7-9993-12C8C5871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5939135"/>
                <a:ext cx="51288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BBDD29-9CDA-46A3-880A-051620A75A5A}"/>
              </a:ext>
            </a:extLst>
          </p:cNvPr>
          <p:cNvCxnSpPr>
            <a:stCxn id="46" idx="6"/>
            <a:endCxn id="30" idx="2"/>
          </p:cNvCxnSpPr>
          <p:nvPr/>
        </p:nvCxnSpPr>
        <p:spPr>
          <a:xfrm>
            <a:off x="3552092" y="4129454"/>
            <a:ext cx="1572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B50D34-029E-4A35-9E9D-1A4BE4043267}"/>
                  </a:ext>
                </a:extLst>
              </p:cNvPr>
              <p:cNvSpPr/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ln w="190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B50D34-029E-4A35-9E9D-1A4BE4043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63108"/>
                <a:ext cx="732692" cy="73269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BBD5A7B-62BB-43DB-91B3-A238688F5547}"/>
              </a:ext>
            </a:extLst>
          </p:cNvPr>
          <p:cNvCxnSpPr>
            <a:stCxn id="33" idx="3"/>
            <a:endCxn id="40" idx="7"/>
          </p:cNvCxnSpPr>
          <p:nvPr/>
        </p:nvCxnSpPr>
        <p:spPr>
          <a:xfrm rot="5400000">
            <a:off x="6044384" y="4093958"/>
            <a:ext cx="1310708" cy="189979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37">
            <a:extLst>
              <a:ext uri="{FF2B5EF4-FFF2-40B4-BE49-F238E27FC236}">
                <a16:creationId xmlns:a16="http://schemas.microsoft.com/office/drawing/2014/main" id="{613F7FA2-8087-4165-AAC5-345D5305A4FC}"/>
              </a:ext>
            </a:extLst>
          </p:cNvPr>
          <p:cNvCxnSpPr>
            <a:stCxn id="40" idx="7"/>
            <a:endCxn id="30" idx="5"/>
          </p:cNvCxnSpPr>
          <p:nvPr/>
        </p:nvCxnSpPr>
        <p:spPr>
          <a:xfrm rot="5400000" flipH="1" flipV="1">
            <a:off x="5094488" y="5043854"/>
            <a:ext cx="1310708" cy="1588"/>
          </a:xfrm>
          <a:prstGeom prst="curvedConnector3">
            <a:avLst>
              <a:gd name="adj1" fmla="val 52907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37">
            <a:extLst>
              <a:ext uri="{FF2B5EF4-FFF2-40B4-BE49-F238E27FC236}">
                <a16:creationId xmlns:a16="http://schemas.microsoft.com/office/drawing/2014/main" id="{2142302B-ED73-41EA-8B4F-98896941CC68}"/>
              </a:ext>
            </a:extLst>
          </p:cNvPr>
          <p:cNvCxnSpPr>
            <a:stCxn id="30" idx="3"/>
            <a:endCxn id="40" idx="1"/>
          </p:cNvCxnSpPr>
          <p:nvPr/>
        </p:nvCxnSpPr>
        <p:spPr>
          <a:xfrm rot="5400000">
            <a:off x="4576396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37">
            <a:extLst>
              <a:ext uri="{FF2B5EF4-FFF2-40B4-BE49-F238E27FC236}">
                <a16:creationId xmlns:a16="http://schemas.microsoft.com/office/drawing/2014/main" id="{13884F79-F278-45FA-99F1-DCD3F5810574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rot="5400000">
            <a:off x="6994280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37">
            <a:extLst>
              <a:ext uri="{FF2B5EF4-FFF2-40B4-BE49-F238E27FC236}">
                <a16:creationId xmlns:a16="http://schemas.microsoft.com/office/drawing/2014/main" id="{22AA6B72-4D7D-445D-B0FD-99C9CC1469EA}"/>
              </a:ext>
            </a:extLst>
          </p:cNvPr>
          <p:cNvCxnSpPr>
            <a:stCxn id="34" idx="7"/>
            <a:endCxn id="33" idx="5"/>
          </p:cNvCxnSpPr>
          <p:nvPr/>
        </p:nvCxnSpPr>
        <p:spPr>
          <a:xfrm rot="5400000" flipH="1" flipV="1">
            <a:off x="7512372" y="5043854"/>
            <a:ext cx="1310708" cy="1588"/>
          </a:xfrm>
          <a:prstGeom prst="curvedConnector3">
            <a:avLst>
              <a:gd name="adj1" fmla="val 50000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5565C0-19EE-40F5-894B-4FCD5CEB4C80}"/>
                  </a:ext>
                </a:extLst>
              </p:cNvPr>
              <p:cNvSpPr txBox="1"/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5565C0-19EE-40F5-894B-4FCD5CEB4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15" y="4800601"/>
                <a:ext cx="51288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998001-08CF-482E-A465-E778CBBC42ED}"/>
                  </a:ext>
                </a:extLst>
              </p:cNvPr>
              <p:cNvSpPr txBox="1"/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3998001-08CF-482E-A465-E778CBBC4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6" y="4572001"/>
                <a:ext cx="51288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46BC9C-992D-4300-BAB7-B9E116AE53BC}"/>
                  </a:ext>
                </a:extLst>
              </p:cNvPr>
              <p:cNvSpPr txBox="1"/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46BC9C-992D-4300-BAB7-B9E116AE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800601"/>
                <a:ext cx="51288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37">
            <a:extLst>
              <a:ext uri="{FF2B5EF4-FFF2-40B4-BE49-F238E27FC236}">
                <a16:creationId xmlns:a16="http://schemas.microsoft.com/office/drawing/2014/main" id="{FF257CBA-42F3-4115-A599-87BDEC1B8179}"/>
              </a:ext>
            </a:extLst>
          </p:cNvPr>
          <p:cNvCxnSpPr>
            <a:stCxn id="46" idx="3"/>
            <a:endCxn id="46" idx="5"/>
          </p:cNvCxnSpPr>
          <p:nvPr/>
        </p:nvCxnSpPr>
        <p:spPr>
          <a:xfrm rot="16200000" flipH="1">
            <a:off x="3185746" y="4129454"/>
            <a:ext cx="1588" cy="518092"/>
          </a:xfrm>
          <a:prstGeom prst="curvedConnector3">
            <a:avLst>
              <a:gd name="adj1" fmla="val 2115239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60F1882-9E43-4CCD-A84F-58408EE8F514}"/>
              </a:ext>
            </a:extLst>
          </p:cNvPr>
          <p:cNvCxnSpPr/>
          <p:nvPr/>
        </p:nvCxnSpPr>
        <p:spPr>
          <a:xfrm>
            <a:off x="1981200" y="4116388"/>
            <a:ext cx="81035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8ED6BF-612C-49C6-B191-3A7293920F58}"/>
                  </a:ext>
                </a:extLst>
              </p:cNvPr>
              <p:cNvSpPr txBox="1"/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D8ED6BF-612C-49C6-B191-3A729392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4648201"/>
                <a:ext cx="51288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C53D6E-31AB-4BBF-8861-FBEF21A81372}"/>
                  </a:ext>
                </a:extLst>
              </p:cNvPr>
              <p:cNvSpPr txBox="1"/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C53D6E-31AB-4BBF-8861-FBEF21A8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657601"/>
                <a:ext cx="51288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86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FB43-6F47-44E2-A55D-E9015201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Out the Door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E3B09-943C-414F-BB42-78B4E1814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2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Finishing simplifying FSAs</a:t>
            </a:r>
          </a:p>
          <a:p>
            <a:r>
              <a:rPr lang="en-US" dirty="0"/>
              <a:t>Context-free grammars and pushdown automata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working on </a:t>
            </a:r>
            <a:r>
              <a:rPr lang="en-US"/>
              <a:t>Assignment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EB8C69-636C-4409-92CF-FA5A2ECA1DFA}"/>
              </a:ext>
            </a:extLst>
          </p:cNvPr>
          <p:cNvCxnSpPr>
            <a:cxnSpLocks/>
          </p:cNvCxnSpPr>
          <p:nvPr/>
        </p:nvCxnSpPr>
        <p:spPr>
          <a:xfrm>
            <a:off x="8381999" y="2194292"/>
            <a:ext cx="1371601" cy="1828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3682FC9-7927-4F94-9091-41861A9B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warmup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4C407-0A7D-438A-977F-C8E9E0893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5292298" cy="4625609"/>
          </a:xfrm>
        </p:spPr>
        <p:txBody>
          <a:bodyPr>
            <a:normAutofit/>
          </a:bodyPr>
          <a:lstStyle/>
          <a:p>
            <a:r>
              <a:rPr lang="en-US" dirty="0"/>
              <a:t>What's the length of the rectangle's diagonal, running from </a:t>
            </a:r>
            <a:r>
              <a:rPr lang="en-US" b="1" dirty="0"/>
              <a:t>A</a:t>
            </a:r>
            <a:r>
              <a:rPr lang="en-US" dirty="0"/>
              <a:t> to </a:t>
            </a:r>
            <a:r>
              <a:rPr lang="en-US" b="1" dirty="0"/>
              <a:t>B</a:t>
            </a:r>
            <a:r>
              <a:rPr lang="en-US" dirty="0"/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ADAFF-A196-450F-997C-7DE2725E75C0}"/>
              </a:ext>
            </a:extLst>
          </p:cNvPr>
          <p:cNvSpPr/>
          <p:nvPr/>
        </p:nvSpPr>
        <p:spPr>
          <a:xfrm>
            <a:off x="8382000" y="2194292"/>
            <a:ext cx="1371600" cy="1828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7A489A-7CF7-4269-8A48-AABAFFBF7AAC}"/>
              </a:ext>
            </a:extLst>
          </p:cNvPr>
          <p:cNvCxnSpPr>
            <a:cxnSpLocks/>
          </p:cNvCxnSpPr>
          <p:nvPr/>
        </p:nvCxnSpPr>
        <p:spPr>
          <a:xfrm>
            <a:off x="8382000" y="1737092"/>
            <a:ext cx="0" cy="2286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E4FDA7-EA22-4624-8B5D-D2F1A66CE78C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8381998" y="4023092"/>
            <a:ext cx="228600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9A4AEEA-F1E1-4DF9-A827-157F9229881A}"/>
              </a:ext>
            </a:extLst>
          </p:cNvPr>
          <p:cNvSpPr>
            <a:spLocks noChangeAspect="1"/>
          </p:cNvSpPr>
          <p:nvPr/>
        </p:nvSpPr>
        <p:spPr>
          <a:xfrm>
            <a:off x="6096000" y="1737092"/>
            <a:ext cx="4572000" cy="45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68E796-5C88-4C01-8231-CDB8229082EB}"/>
                  </a:ext>
                </a:extLst>
              </p:cNvPr>
              <p:cNvSpPr txBox="1"/>
              <p:nvPr/>
            </p:nvSpPr>
            <p:spPr>
              <a:xfrm>
                <a:off x="8915399" y="4131956"/>
                <a:ext cx="41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68E796-5C88-4C01-8231-CDB822908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399" y="4131956"/>
                <a:ext cx="41549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A1B5C9-1FC3-4D23-9BC0-51F19C3B2CC9}"/>
                  </a:ext>
                </a:extLst>
              </p:cNvPr>
              <p:cNvSpPr txBox="1"/>
              <p:nvPr/>
            </p:nvSpPr>
            <p:spPr>
              <a:xfrm>
                <a:off x="10026950" y="4139075"/>
                <a:ext cx="415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A1B5C9-1FC3-4D23-9BC0-51F19C3B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950" y="4139075"/>
                <a:ext cx="41549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586DA4-A5A0-434D-BB0A-C9617D75A404}"/>
              </a:ext>
            </a:extLst>
          </p:cNvPr>
          <p:cNvCxnSpPr>
            <a:cxnSpLocks/>
          </p:cNvCxnSpPr>
          <p:nvPr/>
        </p:nvCxnSpPr>
        <p:spPr>
          <a:xfrm>
            <a:off x="8613648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EF652C-AA38-49C7-9CF9-E7F7959E1401}"/>
              </a:ext>
            </a:extLst>
          </p:cNvPr>
          <p:cNvCxnSpPr>
            <a:cxnSpLocks/>
          </p:cNvCxnSpPr>
          <p:nvPr/>
        </p:nvCxnSpPr>
        <p:spPr>
          <a:xfrm>
            <a:off x="8839200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4B6E6B-8A7C-41D9-AF90-7DE53F267A96}"/>
              </a:ext>
            </a:extLst>
          </p:cNvPr>
          <p:cNvCxnSpPr>
            <a:cxnSpLocks/>
          </p:cNvCxnSpPr>
          <p:nvPr/>
        </p:nvCxnSpPr>
        <p:spPr>
          <a:xfrm>
            <a:off x="9067799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843DE6-FC4D-4417-AF86-624117131E2C}"/>
              </a:ext>
            </a:extLst>
          </p:cNvPr>
          <p:cNvCxnSpPr>
            <a:cxnSpLocks/>
          </p:cNvCxnSpPr>
          <p:nvPr/>
        </p:nvCxnSpPr>
        <p:spPr>
          <a:xfrm>
            <a:off x="9299448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EDF7AB-4820-4A1A-B205-526066BFE01D}"/>
              </a:ext>
            </a:extLst>
          </p:cNvPr>
          <p:cNvCxnSpPr>
            <a:cxnSpLocks/>
          </p:cNvCxnSpPr>
          <p:nvPr/>
        </p:nvCxnSpPr>
        <p:spPr>
          <a:xfrm>
            <a:off x="9524999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2D5A42-07D4-4672-A7CA-8BE39C011FAF}"/>
              </a:ext>
            </a:extLst>
          </p:cNvPr>
          <p:cNvCxnSpPr>
            <a:cxnSpLocks/>
          </p:cNvCxnSpPr>
          <p:nvPr/>
        </p:nvCxnSpPr>
        <p:spPr>
          <a:xfrm>
            <a:off x="9982200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3A4B5C-3620-40E3-97D5-0841D12F8A7F}"/>
              </a:ext>
            </a:extLst>
          </p:cNvPr>
          <p:cNvCxnSpPr>
            <a:cxnSpLocks/>
          </p:cNvCxnSpPr>
          <p:nvPr/>
        </p:nvCxnSpPr>
        <p:spPr>
          <a:xfrm>
            <a:off x="10213848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0773BD2-08B1-4F63-93C4-27BA802A032D}"/>
              </a:ext>
            </a:extLst>
          </p:cNvPr>
          <p:cNvCxnSpPr>
            <a:cxnSpLocks/>
          </p:cNvCxnSpPr>
          <p:nvPr/>
        </p:nvCxnSpPr>
        <p:spPr>
          <a:xfrm>
            <a:off x="10442448" y="3886200"/>
            <a:ext cx="0" cy="91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602B0A2-E302-4300-834F-11C2841B032A}"/>
              </a:ext>
            </a:extLst>
          </p:cNvPr>
          <p:cNvSpPr txBox="1"/>
          <p:nvPr/>
        </p:nvSpPr>
        <p:spPr>
          <a:xfrm>
            <a:off x="7924801" y="1932681"/>
            <a:ext cx="457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</a:t>
            </a:r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FB7C32-3A40-4EAF-8B0B-0D1C5FFF8EDA}"/>
              </a:ext>
            </a:extLst>
          </p:cNvPr>
          <p:cNvSpPr txBox="1"/>
          <p:nvPr/>
        </p:nvSpPr>
        <p:spPr>
          <a:xfrm>
            <a:off x="9524999" y="4108297"/>
            <a:ext cx="457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697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Finite-State Automata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Design a finite-state automaton that accepts  the set of all strings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's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's such that the number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's in the string is divisible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a regular expression for this language</a:t>
                </a:r>
              </a:p>
              <a:p>
                <a:endParaRPr lang="en-US" dirty="0"/>
              </a:p>
              <a:p>
                <a:r>
                  <a:rPr lang="en-US" dirty="0"/>
                  <a:t>Design a finite-state automaton that accepts  the set of all strings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's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's that contain exactly 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a regular expression for this language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9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= 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Kleene's Theorem shows that finite-state automata are equivalent to regular expressions</a:t>
            </a:r>
          </a:p>
          <a:p>
            <a:r>
              <a:rPr lang="en-US" dirty="0"/>
              <a:t>That is, for every finite-state automaton there is some equivalent regular expression, and vice versa</a:t>
            </a:r>
          </a:p>
          <a:p>
            <a:r>
              <a:rPr lang="en-US" dirty="0"/>
              <a:t>We won't prove it, but it should be intuitively clear because there are algorithms for building FSA's from regular expressions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9415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Languages that can be expressed as an FSA or a regular expression are called </a:t>
                </a:r>
                <a:r>
                  <a:rPr lang="en-US" b="1" dirty="0"/>
                  <a:t>regular</a:t>
                </a:r>
              </a:p>
              <a:p>
                <a:r>
                  <a:rPr lang="en-US" dirty="0"/>
                  <a:t>Some languages are </a:t>
                </a:r>
                <a:r>
                  <a:rPr lang="en-US" i="1" dirty="0"/>
                  <a:t>not</a:t>
                </a:r>
                <a:r>
                  <a:rPr lang="en-US" dirty="0"/>
                  <a:t> regular</a:t>
                </a:r>
              </a:p>
              <a:p>
                <a:r>
                  <a:rPr lang="en-US" dirty="0"/>
                  <a:t>For example, the language consisting of strings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meaning all strings that have a positive number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err="1"/>
                  <a:t>'s</a:t>
                </a:r>
                <a:r>
                  <a:rPr lang="en-US" dirty="0"/>
                  <a:t> followed by the same number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err="1"/>
                  <a:t>'s</a:t>
                </a:r>
                <a:r>
                  <a:rPr lang="en-US" dirty="0"/>
                  <a:t>, is not regular</a:t>
                </a:r>
              </a:p>
              <a:p>
                <a:r>
                  <a:rPr lang="en-US" dirty="0"/>
                  <a:t>Prove it (by contradiction)</a:t>
                </a:r>
              </a:p>
              <a:p>
                <a:r>
                  <a:rPr lang="en-US" b="1" dirty="0"/>
                  <a:t>Hint:  </a:t>
                </a:r>
                <a:r>
                  <a:rPr lang="en-US" dirty="0"/>
                  <a:t>We use the pigeonhole principle to show that more than one sequence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dirty="0"/>
                  <a:t> must end up the in the same state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8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7569</TotalTime>
  <Words>1086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6</vt:lpstr>
      <vt:lpstr>Logical warmup</vt:lpstr>
      <vt:lpstr>Back to Finite-State Automata</vt:lpstr>
      <vt:lpstr>Designing automata</vt:lpstr>
      <vt:lpstr>FSA = regular expressions</vt:lpstr>
      <vt:lpstr>Irregular</vt:lpstr>
      <vt:lpstr>Simplifying FSAs</vt:lpstr>
      <vt:lpstr>Simplifying FSAs</vt:lpstr>
      <vt:lpstr>Comparison</vt:lpstr>
      <vt:lpstr>*-equivalence</vt:lpstr>
      <vt:lpstr>k-equivalence</vt:lpstr>
      <vt:lpstr>Facts about k-equivalence</vt:lpstr>
      <vt:lpstr>k-equivalence theorems</vt:lpstr>
      <vt:lpstr>k-equivalence examples</vt:lpstr>
      <vt:lpstr>Finding the ∗-equivalence classes</vt:lpstr>
      <vt:lpstr>The quotient automaton</vt:lpstr>
      <vt:lpstr>Constructing a quotient automaton</vt:lpstr>
      <vt:lpstr>Quotient automaton example</vt:lpstr>
      <vt:lpstr>Ticket Out the Door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560</cp:revision>
  <dcterms:created xsi:type="dcterms:W3CDTF">2009-08-24T20:26:10Z</dcterms:created>
  <dcterms:modified xsi:type="dcterms:W3CDTF">2026-04-10T16:59:21Z</dcterms:modified>
</cp:coreProperties>
</file>